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4.xml" ContentType="application/vnd.openxmlformats-officedocument.presentationml.comments+xml"/>
  <Override PartName="/ppt/notesSlides/notesSlide5.xml" ContentType="application/vnd.openxmlformats-officedocument.presentationml.notesSlide+xml"/>
  <Override PartName="/ppt/comments/comment5.xml" ContentType="application/vnd.openxmlformats-officedocument.presentationml.comments+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omments/comment6.xml" ContentType="application/vnd.openxmlformats-officedocument.presentationml.comments+xml"/>
  <Override PartName="/ppt/charts/chart2.xml" ContentType="application/vnd.openxmlformats-officedocument.drawingml.chart+xml"/>
  <Override PartName="/ppt/comments/comment7.xml" ContentType="application/vnd.openxmlformats-officedocument.presentationml.comments+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8.xml" ContentType="application/vnd.openxmlformats-officedocument.presentationml.comments+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9.xml" ContentType="application/vnd.openxmlformats-officedocument.presentationml.comments+xml"/>
  <Override PartName="/ppt/charts/chart3.xml" ContentType="application/vnd.openxmlformats-officedocument.drawingml.chart+xml"/>
  <Override PartName="/ppt/drawings/drawing2.xml" ContentType="application/vnd.openxmlformats-officedocument.drawingml.chartshapes+xml"/>
  <Override PartName="/ppt/comments/comment10.xml" ContentType="application/vnd.openxmlformats-officedocument.presentationml.comment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1" r:id="rId1"/>
    <p:sldMasterId id="2147483741" r:id="rId2"/>
    <p:sldMasterId id="2147483776" r:id="rId3"/>
  </p:sldMasterIdLst>
  <p:notesMasterIdLst>
    <p:notesMasterId r:id="rId40"/>
  </p:notesMasterIdLst>
  <p:handoutMasterIdLst>
    <p:handoutMasterId r:id="rId41"/>
  </p:handoutMasterIdLst>
  <p:sldIdLst>
    <p:sldId id="301" r:id="rId4"/>
    <p:sldId id="486" r:id="rId5"/>
    <p:sldId id="497" r:id="rId6"/>
    <p:sldId id="459" r:id="rId7"/>
    <p:sldId id="476" r:id="rId8"/>
    <p:sldId id="489" r:id="rId9"/>
    <p:sldId id="487" r:id="rId10"/>
    <p:sldId id="460" r:id="rId11"/>
    <p:sldId id="481" r:id="rId12"/>
    <p:sldId id="381" r:id="rId13"/>
    <p:sldId id="478" r:id="rId14"/>
    <p:sldId id="479" r:id="rId15"/>
    <p:sldId id="421" r:id="rId16"/>
    <p:sldId id="423" r:id="rId17"/>
    <p:sldId id="382" r:id="rId18"/>
    <p:sldId id="362" r:id="rId19"/>
    <p:sldId id="490" r:id="rId20"/>
    <p:sldId id="363" r:id="rId21"/>
    <p:sldId id="456" r:id="rId22"/>
    <p:sldId id="437" r:id="rId23"/>
    <p:sldId id="466" r:id="rId24"/>
    <p:sldId id="457" r:id="rId25"/>
    <p:sldId id="455" r:id="rId26"/>
    <p:sldId id="496" r:id="rId27"/>
    <p:sldId id="470" r:id="rId28"/>
    <p:sldId id="471" r:id="rId29"/>
    <p:sldId id="472" r:id="rId30"/>
    <p:sldId id="485" r:id="rId31"/>
    <p:sldId id="482" r:id="rId32"/>
    <p:sldId id="483" r:id="rId33"/>
    <p:sldId id="484" r:id="rId34"/>
    <p:sldId id="491" r:id="rId35"/>
    <p:sldId id="492" r:id="rId36"/>
    <p:sldId id="493" r:id="rId37"/>
    <p:sldId id="494" r:id="rId38"/>
    <p:sldId id="495" r:id="rId39"/>
  </p:sldIdLst>
  <p:sldSz cx="9144000" cy="6858000" type="screen4x3"/>
  <p:notesSz cx="6797675" cy="9926638"/>
  <p:defaultTex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20">
          <p15:clr>
            <a:srgbClr val="A4A3A4"/>
          </p15:clr>
        </p15:guide>
        <p15:guide id="2" pos="56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c" initials="E" lastIdx="10" clrIdx="0"/>
  <p:cmAuthor id="1" name="Charly" initials="CHF"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8C8C"/>
    <a:srgbClr val="0475BC"/>
    <a:srgbClr val="6E6E6E"/>
    <a:srgbClr val="F7941E"/>
    <a:srgbClr val="A0ECFE"/>
    <a:srgbClr val="0000CC"/>
    <a:srgbClr val="00B900"/>
    <a:srgbClr val="B58F00"/>
    <a:srgbClr val="B58B00"/>
    <a:srgbClr val="B59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1" autoAdjust="0"/>
    <p:restoredTop sz="94027" autoAdjust="0"/>
  </p:normalViewPr>
  <p:slideViewPr>
    <p:cSldViewPr snapToGrid="0">
      <p:cViewPr>
        <p:scale>
          <a:sx n="71" d="100"/>
          <a:sy n="71" d="100"/>
        </p:scale>
        <p:origin x="1176" y="54"/>
      </p:cViewPr>
      <p:guideLst>
        <p:guide orient="horz" pos="120"/>
        <p:guide pos="561"/>
      </p:guideLst>
    </p:cSldViewPr>
  </p:slideViewPr>
  <p:outlineViewPr>
    <p:cViewPr>
      <p:scale>
        <a:sx n="25" d="100"/>
        <a:sy n="25" d="100"/>
      </p:scale>
      <p:origin x="0" y="6060"/>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74" d="100"/>
          <a:sy n="74" d="100"/>
        </p:scale>
        <p:origin x="-2184"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PARTAGE2\Vente\CUST\EG-Egypt\NESCO-0610\%23002-PICO_Trial%201\DOC-Documents\CUST-0610-%23002-DOC-003-00A-EN_Results%20data%20analysis_Leav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harly\Documents\PHT-MKT-Projets\2014\14-004-20_Nestl&#233;_Visite%20Br&#233;siliens\PRE\Autres\Rapport%20INGREF%20Donn&#233;es%20brute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Classeur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fr-FR" noProof="0"/>
            </a:pPr>
            <a:r>
              <a:rPr lang="fr-FR" noProof="0" dirty="0" smtClean="0"/>
              <a:t>Analyse des feuilles</a:t>
            </a:r>
            <a:endParaRPr lang="fr-FR" noProof="0" dirty="0"/>
          </a:p>
        </c:rich>
      </c:tx>
      <c:layout/>
      <c:overlay val="0"/>
    </c:title>
    <c:autoTitleDeleted val="0"/>
    <c:plotArea>
      <c:layout/>
      <c:barChart>
        <c:barDir val="col"/>
        <c:grouping val="clustered"/>
        <c:varyColors val="0"/>
        <c:ser>
          <c:idx val="1"/>
          <c:order val="0"/>
          <c:tx>
            <c:strRef>
              <c:f>Leaves!$A$3:$D$3</c:f>
              <c:strCache>
                <c:ptCount val="1"/>
                <c:pt idx="0">
                  <c:v>C Water + AQUA-4D</c:v>
                </c:pt>
              </c:strCache>
            </c:strRef>
          </c:tx>
          <c:invertIfNegative val="0"/>
          <c:cat>
            <c:strRef>
              <c:f>Leaves!$A$7:$A$9</c:f>
              <c:strCache>
                <c:ptCount val="3"/>
                <c:pt idx="0">
                  <c:v>N</c:v>
                </c:pt>
                <c:pt idx="1">
                  <c:v>P</c:v>
                </c:pt>
                <c:pt idx="2">
                  <c:v>K</c:v>
                </c:pt>
              </c:strCache>
            </c:strRef>
          </c:cat>
          <c:val>
            <c:numRef>
              <c:f>Leaves!$U$7:$U$9</c:f>
              <c:numCache>
                <c:formatCode>0%</c:formatCode>
                <c:ptCount val="3"/>
                <c:pt idx="0">
                  <c:v>5.4687500000000132E-2</c:v>
                </c:pt>
                <c:pt idx="1">
                  <c:v>0.12499999999999983</c:v>
                </c:pt>
                <c:pt idx="2">
                  <c:v>0.14705882352941191</c:v>
                </c:pt>
              </c:numCache>
            </c:numRef>
          </c:val>
        </c:ser>
        <c:dLbls>
          <c:showLegendKey val="0"/>
          <c:showVal val="0"/>
          <c:showCatName val="0"/>
          <c:showSerName val="0"/>
          <c:showPercent val="0"/>
          <c:showBubbleSize val="0"/>
        </c:dLbls>
        <c:gapWidth val="150"/>
        <c:axId val="279714448"/>
        <c:axId val="279715008"/>
      </c:barChart>
      <c:catAx>
        <c:axId val="279714448"/>
        <c:scaling>
          <c:orientation val="minMax"/>
        </c:scaling>
        <c:delete val="0"/>
        <c:axPos val="b"/>
        <c:numFmt formatCode="General" sourceLinked="0"/>
        <c:majorTickMark val="out"/>
        <c:minorTickMark val="none"/>
        <c:tickLblPos val="nextTo"/>
        <c:crossAx val="279715008"/>
        <c:crosses val="autoZero"/>
        <c:auto val="1"/>
        <c:lblAlgn val="ctr"/>
        <c:lblOffset val="100"/>
        <c:noMultiLvlLbl val="0"/>
      </c:catAx>
      <c:valAx>
        <c:axId val="279715008"/>
        <c:scaling>
          <c:orientation val="minMax"/>
          <c:max val="0.2"/>
          <c:min val="0"/>
        </c:scaling>
        <c:delete val="0"/>
        <c:axPos val="l"/>
        <c:majorGridlines/>
        <c:numFmt formatCode="0%" sourceLinked="1"/>
        <c:majorTickMark val="out"/>
        <c:minorTickMark val="none"/>
        <c:tickLblPos val="nextTo"/>
        <c:crossAx val="279714448"/>
        <c:crosses val="autoZero"/>
        <c:crossBetween val="between"/>
        <c:majorUnit val="5.0000000000000114E-2"/>
      </c:valAx>
    </c:plotArea>
    <c:plotVisOnly val="1"/>
    <c:dispBlanksAs val="gap"/>
    <c:showDLblsOverMax val="0"/>
  </c:chart>
  <c:txPr>
    <a:bodyPr/>
    <a:lstStyle/>
    <a:p>
      <a:pPr>
        <a:defRPr sz="2400"/>
      </a:pPr>
      <a:endParaRPr lang="fr-F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CH" dirty="0" smtClean="0"/>
              <a:t>Production commercialisable </a:t>
            </a:r>
          </a:p>
          <a:p>
            <a:pPr>
              <a:defRPr/>
            </a:pPr>
            <a:r>
              <a:rPr lang="fr-CH" dirty="0" smtClean="0"/>
              <a:t>(rendements sans fertilisation)</a:t>
            </a:r>
            <a:endParaRPr lang="en-US" dirty="0"/>
          </a:p>
        </c:rich>
      </c:tx>
      <c:layout>
        <c:manualLayout>
          <c:xMode val="edge"/>
          <c:yMode val="edge"/>
          <c:x val="0.37241978423730404"/>
          <c:y val="0.13064003557104001"/>
        </c:manualLayout>
      </c:layout>
      <c:overlay val="1"/>
    </c:title>
    <c:autoTitleDeleted val="0"/>
    <c:plotArea>
      <c:layout/>
      <c:barChart>
        <c:barDir val="col"/>
        <c:grouping val="clustered"/>
        <c:varyColors val="0"/>
        <c:ser>
          <c:idx val="1"/>
          <c:order val="0"/>
          <c:tx>
            <c:strRef>
              <c:f>Production!$C$10</c:f>
              <c:strCache>
                <c:ptCount val="1"/>
                <c:pt idx="0">
                  <c:v>Aqua-4D</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Production!$K$10</c:f>
              <c:numCache>
                <c:formatCode>#,##0.0</c:formatCode>
                <c:ptCount val="1"/>
                <c:pt idx="0">
                  <c:v>16.399999999999999</c:v>
                </c:pt>
              </c:numCache>
            </c:numRef>
          </c:val>
        </c:ser>
        <c:ser>
          <c:idx val="2"/>
          <c:order val="1"/>
          <c:tx>
            <c:strRef>
              <c:f>Production!$C$11</c:f>
              <c:strCache>
                <c:ptCount val="1"/>
                <c:pt idx="0">
                  <c:v>Control</c:v>
                </c:pt>
              </c:strCache>
            </c:strRef>
          </c:tx>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Production!$K$11</c:f>
              <c:numCache>
                <c:formatCode>#,##0.0</c:formatCode>
                <c:ptCount val="1"/>
                <c:pt idx="0">
                  <c:v>13.7</c:v>
                </c:pt>
              </c:numCache>
            </c:numRef>
          </c:val>
        </c:ser>
        <c:dLbls>
          <c:showLegendKey val="0"/>
          <c:showVal val="1"/>
          <c:showCatName val="0"/>
          <c:showSerName val="0"/>
          <c:showPercent val="0"/>
          <c:showBubbleSize val="0"/>
        </c:dLbls>
        <c:gapWidth val="150"/>
        <c:axId val="280379552"/>
        <c:axId val="280380112"/>
      </c:barChart>
      <c:catAx>
        <c:axId val="280379552"/>
        <c:scaling>
          <c:orientation val="minMax"/>
        </c:scaling>
        <c:delete val="1"/>
        <c:axPos val="b"/>
        <c:majorTickMark val="out"/>
        <c:minorTickMark val="none"/>
        <c:tickLblPos val="none"/>
        <c:crossAx val="280380112"/>
        <c:crosses val="autoZero"/>
        <c:auto val="1"/>
        <c:lblAlgn val="ctr"/>
        <c:lblOffset val="100"/>
        <c:noMultiLvlLbl val="0"/>
      </c:catAx>
      <c:valAx>
        <c:axId val="280380112"/>
        <c:scaling>
          <c:orientation val="minMax"/>
          <c:max val="20"/>
          <c:min val="10"/>
        </c:scaling>
        <c:delete val="0"/>
        <c:axPos val="l"/>
        <c:majorGridlines/>
        <c:title>
          <c:tx>
            <c:rich>
              <a:bodyPr rot="-5400000" vert="horz"/>
              <a:lstStyle/>
              <a:p>
                <a:pPr>
                  <a:defRPr/>
                </a:pPr>
                <a:r>
                  <a:rPr lang="en-US"/>
                  <a:t>Yield</a:t>
                </a:r>
              </a:p>
              <a:p>
                <a:pPr>
                  <a:defRPr/>
                </a:pPr>
                <a:r>
                  <a:rPr lang="en-US"/>
                  <a:t> T/ha</a:t>
                </a:r>
              </a:p>
            </c:rich>
          </c:tx>
          <c:layout/>
          <c:overlay val="0"/>
        </c:title>
        <c:numFmt formatCode="#,##0.0" sourceLinked="1"/>
        <c:majorTickMark val="out"/>
        <c:minorTickMark val="none"/>
        <c:tickLblPos val="nextTo"/>
        <c:crossAx val="280379552"/>
        <c:crosses val="autoZero"/>
        <c:crossBetween val="between"/>
      </c:valAx>
    </c:plotArea>
    <c:legend>
      <c:legendPos val="t"/>
      <c:layout>
        <c:manualLayout>
          <c:xMode val="edge"/>
          <c:yMode val="edge"/>
          <c:x val="0.3814577863928062"/>
          <c:y val="0.78400174677493017"/>
          <c:w val="0.44729622168131866"/>
          <c:h val="5.4921528886337972E-2"/>
        </c:manualLayout>
      </c:layout>
      <c:overlay val="0"/>
    </c:legend>
    <c:plotVisOnly val="1"/>
    <c:dispBlanksAs val="gap"/>
    <c:showDLblsOverMax val="0"/>
  </c:chart>
  <c:txPr>
    <a:bodyPr/>
    <a:lstStyle/>
    <a:p>
      <a:pPr>
        <a:defRPr sz="1600"/>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Feuil1!$B$3</c:f>
              <c:strCache>
                <c:ptCount val="1"/>
                <c:pt idx="0">
                  <c:v>Bactério</c:v>
                </c:pt>
              </c:strCache>
            </c:strRef>
          </c:tx>
          <c:invertIfNegative val="0"/>
          <c:cat>
            <c:strRef>
              <c:f>Feuil1!$C$2:$E$2</c:f>
              <c:strCache>
                <c:ptCount val="3"/>
                <c:pt idx="0">
                  <c:v>Témoin </c:v>
                </c:pt>
                <c:pt idx="1">
                  <c:v>AQ</c:v>
                </c:pt>
                <c:pt idx="2">
                  <c:v>rugby</c:v>
                </c:pt>
              </c:strCache>
            </c:strRef>
          </c:cat>
          <c:val>
            <c:numRef>
              <c:f>Feuil1!$C$3:$E$3</c:f>
              <c:numCache>
                <c:formatCode>General</c:formatCode>
                <c:ptCount val="3"/>
                <c:pt idx="0" formatCode="0%">
                  <c:v>0.78</c:v>
                </c:pt>
                <c:pt idx="1">
                  <c:v>93</c:v>
                </c:pt>
                <c:pt idx="2" formatCode="0%">
                  <c:v>0.89</c:v>
                </c:pt>
              </c:numCache>
            </c:numRef>
          </c:val>
        </c:ser>
        <c:ser>
          <c:idx val="1"/>
          <c:order val="1"/>
          <c:tx>
            <c:strRef>
              <c:f>Feuil1!$B$4</c:f>
              <c:strCache>
                <c:ptCount val="1"/>
                <c:pt idx="0">
                  <c:v>Omniv</c:v>
                </c:pt>
              </c:strCache>
            </c:strRef>
          </c:tx>
          <c:invertIfNegative val="0"/>
          <c:cat>
            <c:strRef>
              <c:f>Feuil1!$C$2:$E$2</c:f>
              <c:strCache>
                <c:ptCount val="3"/>
                <c:pt idx="0">
                  <c:v>Témoin </c:v>
                </c:pt>
                <c:pt idx="1">
                  <c:v>AQ</c:v>
                </c:pt>
                <c:pt idx="2">
                  <c:v>rugby</c:v>
                </c:pt>
              </c:strCache>
            </c:strRef>
          </c:cat>
          <c:val>
            <c:numRef>
              <c:f>Feuil1!$C$4:$E$4</c:f>
              <c:numCache>
                <c:formatCode>0%</c:formatCode>
                <c:ptCount val="3"/>
                <c:pt idx="0">
                  <c:v>4.0000000000000022E-2</c:v>
                </c:pt>
                <c:pt idx="1">
                  <c:v>3.0000000000000002E-2</c:v>
                </c:pt>
                <c:pt idx="2" formatCode="General">
                  <c:v>0</c:v>
                </c:pt>
              </c:numCache>
            </c:numRef>
          </c:val>
        </c:ser>
        <c:ser>
          <c:idx val="2"/>
          <c:order val="2"/>
          <c:tx>
            <c:strRef>
              <c:f>Feuil1!$B$5</c:f>
              <c:strCache>
                <c:ptCount val="1"/>
                <c:pt idx="0">
                  <c:v>Mycop</c:v>
                </c:pt>
              </c:strCache>
            </c:strRef>
          </c:tx>
          <c:invertIfNegative val="0"/>
          <c:cat>
            <c:strRef>
              <c:f>Feuil1!$C$2:$E$2</c:f>
              <c:strCache>
                <c:ptCount val="3"/>
                <c:pt idx="0">
                  <c:v>Témoin </c:v>
                </c:pt>
                <c:pt idx="1">
                  <c:v>AQ</c:v>
                </c:pt>
                <c:pt idx="2">
                  <c:v>rugby</c:v>
                </c:pt>
              </c:strCache>
            </c:strRef>
          </c:cat>
          <c:val>
            <c:numRef>
              <c:f>Feuil1!$C$5:$E$5</c:f>
              <c:numCache>
                <c:formatCode>General</c:formatCode>
                <c:ptCount val="3"/>
                <c:pt idx="0" formatCode="0%">
                  <c:v>2.0000000000000011E-2</c:v>
                </c:pt>
                <c:pt idx="1">
                  <c:v>0</c:v>
                </c:pt>
                <c:pt idx="2" formatCode="0%">
                  <c:v>1.0000000000000005E-2</c:v>
                </c:pt>
              </c:numCache>
            </c:numRef>
          </c:val>
        </c:ser>
        <c:ser>
          <c:idx val="3"/>
          <c:order val="3"/>
          <c:tx>
            <c:strRef>
              <c:f>Feuil1!$B$6</c:f>
              <c:strCache>
                <c:ptCount val="1"/>
                <c:pt idx="0">
                  <c:v>Prédateurs</c:v>
                </c:pt>
              </c:strCache>
            </c:strRef>
          </c:tx>
          <c:invertIfNegative val="0"/>
          <c:cat>
            <c:strRef>
              <c:f>Feuil1!$C$2:$E$2</c:f>
              <c:strCache>
                <c:ptCount val="3"/>
                <c:pt idx="0">
                  <c:v>Témoin </c:v>
                </c:pt>
                <c:pt idx="1">
                  <c:v>AQ</c:v>
                </c:pt>
                <c:pt idx="2">
                  <c:v>rugby</c:v>
                </c:pt>
              </c:strCache>
            </c:strRef>
          </c:cat>
          <c:val>
            <c:numRef>
              <c:f>Feuil1!$C$6:$E$6</c:f>
              <c:numCache>
                <c:formatCode>0%</c:formatCode>
                <c:ptCount val="3"/>
                <c:pt idx="0">
                  <c:v>1.0000000000000005E-2</c:v>
                </c:pt>
                <c:pt idx="1">
                  <c:v>0</c:v>
                </c:pt>
                <c:pt idx="2">
                  <c:v>0</c:v>
                </c:pt>
              </c:numCache>
            </c:numRef>
          </c:val>
        </c:ser>
        <c:ser>
          <c:idx val="4"/>
          <c:order val="4"/>
          <c:tx>
            <c:strRef>
              <c:f>Feuil1!$B$7</c:f>
              <c:strCache>
                <c:ptCount val="1"/>
                <c:pt idx="0">
                  <c:v>Pratylenchus</c:v>
                </c:pt>
              </c:strCache>
            </c:strRef>
          </c:tx>
          <c:invertIfNegative val="0"/>
          <c:cat>
            <c:strRef>
              <c:f>Feuil1!$C$2:$E$2</c:f>
              <c:strCache>
                <c:ptCount val="3"/>
                <c:pt idx="0">
                  <c:v>Témoin </c:v>
                </c:pt>
                <c:pt idx="1">
                  <c:v>AQ</c:v>
                </c:pt>
                <c:pt idx="2">
                  <c:v>rugby</c:v>
                </c:pt>
              </c:strCache>
            </c:strRef>
          </c:cat>
          <c:val>
            <c:numRef>
              <c:f>Feuil1!$C$7:$E$7</c:f>
              <c:numCache>
                <c:formatCode>0%</c:formatCode>
                <c:ptCount val="3"/>
                <c:pt idx="0">
                  <c:v>1.0000000000000005E-2</c:v>
                </c:pt>
                <c:pt idx="1">
                  <c:v>1.0000000000000005E-2</c:v>
                </c:pt>
                <c:pt idx="2">
                  <c:v>0</c:v>
                </c:pt>
              </c:numCache>
            </c:numRef>
          </c:val>
        </c:ser>
        <c:ser>
          <c:idx val="5"/>
          <c:order val="5"/>
          <c:tx>
            <c:strRef>
              <c:f>Feuil1!$B$8</c:f>
              <c:strCache>
                <c:ptCount val="1"/>
                <c:pt idx="0">
                  <c:v>Tylencho</c:v>
                </c:pt>
              </c:strCache>
            </c:strRef>
          </c:tx>
          <c:invertIfNegative val="0"/>
          <c:cat>
            <c:strRef>
              <c:f>Feuil1!$C$2:$E$2</c:f>
              <c:strCache>
                <c:ptCount val="3"/>
                <c:pt idx="0">
                  <c:v>Témoin </c:v>
                </c:pt>
                <c:pt idx="1">
                  <c:v>AQ</c:v>
                </c:pt>
                <c:pt idx="2">
                  <c:v>rugby</c:v>
                </c:pt>
              </c:strCache>
            </c:strRef>
          </c:cat>
          <c:val>
            <c:numRef>
              <c:f>Feuil1!$C$8:$E$8</c:f>
              <c:numCache>
                <c:formatCode>0%</c:formatCode>
                <c:ptCount val="3"/>
                <c:pt idx="0">
                  <c:v>2.0000000000000011E-2</c:v>
                </c:pt>
                <c:pt idx="1">
                  <c:v>0</c:v>
                </c:pt>
                <c:pt idx="2">
                  <c:v>7.0000000000000021E-2</c:v>
                </c:pt>
              </c:numCache>
            </c:numRef>
          </c:val>
        </c:ser>
        <c:ser>
          <c:idx val="6"/>
          <c:order val="6"/>
          <c:tx>
            <c:strRef>
              <c:f>Feuil1!$B$9</c:f>
              <c:strCache>
                <c:ptCount val="1"/>
                <c:pt idx="0">
                  <c:v>Hoplolaimidae</c:v>
                </c:pt>
              </c:strCache>
            </c:strRef>
          </c:tx>
          <c:invertIfNegative val="0"/>
          <c:cat>
            <c:strRef>
              <c:f>Feuil1!$C$2:$E$2</c:f>
              <c:strCache>
                <c:ptCount val="3"/>
                <c:pt idx="0">
                  <c:v>Témoin </c:v>
                </c:pt>
                <c:pt idx="1">
                  <c:v>AQ</c:v>
                </c:pt>
                <c:pt idx="2">
                  <c:v>rugby</c:v>
                </c:pt>
              </c:strCache>
            </c:strRef>
          </c:cat>
          <c:val>
            <c:numRef>
              <c:f>Feuil1!$C$9:$E$9</c:f>
              <c:numCache>
                <c:formatCode>0%</c:formatCode>
                <c:ptCount val="3"/>
                <c:pt idx="0">
                  <c:v>0</c:v>
                </c:pt>
                <c:pt idx="1">
                  <c:v>0</c:v>
                </c:pt>
                <c:pt idx="2">
                  <c:v>0</c:v>
                </c:pt>
              </c:numCache>
            </c:numRef>
          </c:val>
        </c:ser>
        <c:ser>
          <c:idx val="7"/>
          <c:order val="7"/>
          <c:tx>
            <c:strRef>
              <c:f>Feuil1!$B$10</c:f>
              <c:strCache>
                <c:ptCount val="1"/>
                <c:pt idx="0">
                  <c:v>Meloidogyne</c:v>
                </c:pt>
              </c:strCache>
            </c:strRef>
          </c:tx>
          <c:invertIfNegative val="0"/>
          <c:cat>
            <c:strRef>
              <c:f>Feuil1!$C$2:$E$2</c:f>
              <c:strCache>
                <c:ptCount val="3"/>
                <c:pt idx="0">
                  <c:v>Témoin </c:v>
                </c:pt>
                <c:pt idx="1">
                  <c:v>AQ</c:v>
                </c:pt>
                <c:pt idx="2">
                  <c:v>rugby</c:v>
                </c:pt>
              </c:strCache>
            </c:strRef>
          </c:cat>
          <c:val>
            <c:numRef>
              <c:f>Feuil1!$C$10:$E$10</c:f>
              <c:numCache>
                <c:formatCode>0%</c:formatCode>
                <c:ptCount val="3"/>
                <c:pt idx="0">
                  <c:v>0.12000000000000002</c:v>
                </c:pt>
                <c:pt idx="1">
                  <c:v>3.0000000000000002E-2</c:v>
                </c:pt>
                <c:pt idx="2">
                  <c:v>0</c:v>
                </c:pt>
              </c:numCache>
            </c:numRef>
          </c:val>
        </c:ser>
        <c:dLbls>
          <c:showLegendKey val="0"/>
          <c:showVal val="0"/>
          <c:showCatName val="0"/>
          <c:showSerName val="0"/>
          <c:showPercent val="0"/>
          <c:showBubbleSize val="0"/>
        </c:dLbls>
        <c:gapWidth val="150"/>
        <c:shape val="box"/>
        <c:axId val="314052016"/>
        <c:axId val="314052576"/>
        <c:axId val="0"/>
      </c:bar3DChart>
      <c:catAx>
        <c:axId val="314052016"/>
        <c:scaling>
          <c:orientation val="minMax"/>
        </c:scaling>
        <c:delete val="0"/>
        <c:axPos val="b"/>
        <c:title>
          <c:tx>
            <c:rich>
              <a:bodyPr/>
              <a:lstStyle/>
              <a:p>
                <a:pPr>
                  <a:defRPr/>
                </a:pPr>
                <a:r>
                  <a:rPr lang="fr-FR"/>
                  <a:t>Treatments</a:t>
                </a:r>
              </a:p>
            </c:rich>
          </c:tx>
          <c:overlay val="0"/>
        </c:title>
        <c:numFmt formatCode="General" sourceLinked="0"/>
        <c:majorTickMark val="out"/>
        <c:minorTickMark val="none"/>
        <c:tickLblPos val="nextTo"/>
        <c:crossAx val="314052576"/>
        <c:crosses val="autoZero"/>
        <c:auto val="1"/>
        <c:lblAlgn val="ctr"/>
        <c:lblOffset val="100"/>
        <c:noMultiLvlLbl val="0"/>
      </c:catAx>
      <c:valAx>
        <c:axId val="314052576"/>
        <c:scaling>
          <c:orientation val="minMax"/>
        </c:scaling>
        <c:delete val="0"/>
        <c:axPos val="l"/>
        <c:majorGridlines/>
        <c:numFmt formatCode="0%" sourceLinked="1"/>
        <c:majorTickMark val="out"/>
        <c:minorTickMark val="none"/>
        <c:tickLblPos val="nextTo"/>
        <c:crossAx val="314052016"/>
        <c:crosses val="autoZero"/>
        <c:crossBetween val="between"/>
      </c:valAx>
    </c:plotArea>
    <c:legend>
      <c:legendPos val="r"/>
      <c:overlay val="0"/>
    </c:legend>
    <c:plotVisOnly val="1"/>
    <c:dispBlanksAs val="gap"/>
    <c:showDLblsOverMax val="0"/>
  </c:chart>
  <c:txPr>
    <a:bodyPr/>
    <a:lstStyle/>
    <a:p>
      <a:pPr>
        <a:defRPr sz="1100"/>
      </a:pPr>
      <a:endParaRPr lang="fr-FR"/>
    </a:p>
  </c:txPr>
  <c:externalData r:id="rId1">
    <c:autoUpdate val="0"/>
  </c:externalData>
  <c:userShapes r:id="rId2"/>
</c:chartSpace>
</file>

<file path=ppt/comments/comment1.xml><?xml version="1.0" encoding="utf-8"?>
<p:cmLst xmlns:a="http://schemas.openxmlformats.org/drawingml/2006/main" xmlns:r="http://schemas.openxmlformats.org/officeDocument/2006/relationships" xmlns:p="http://schemas.openxmlformats.org/presentationml/2006/main">
  <p:cm authorId="0" dt="2014-06-11T14:34:22.073" idx="1">
    <p:pos x="10" y="10"/>
    <p:text>Faire 2-3 slides en Problèmes vs Solutions imagées avec des photos représentatives</p:text>
  </p:cm>
</p:cmLst>
</file>

<file path=ppt/comments/comment10.xml><?xml version="1.0" encoding="utf-8"?>
<p:cmLst xmlns:a="http://schemas.openxmlformats.org/drawingml/2006/main" xmlns:r="http://schemas.openxmlformats.org/officeDocument/2006/relationships" xmlns:p="http://schemas.openxmlformats.org/presentationml/2006/main">
  <p:cm authorId="0" dt="2014-06-17T15:41:27.535" idx="8">
    <p:pos x="10" y="10"/>
    <p:text>A modifier le texte (Charly) ou supprimer complètement cette diapo</p:text>
  </p:cm>
  <p:cm authorId="1" dt="2014-07-14T16:48:47.348" idx="1">
    <p:pos x="152" y="146"/>
    <p:text>message alternatif : Améliore et favorise le développement des végétaux (utilisé sur poster NSA)</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06-11T14:46:26.024" idx="3">
    <p:pos x="3" y="10"/>
    <p:text>Mettre 3 photos d'installations de différentes tailles</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4-06-11T14:47:14.594" idx="4">
    <p:pos x="5157" y="522"/>
    <p:text>A voir si on peut la mettre sur le slide précédent</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4-06-11T14:51:34.015" idx="5">
    <p:pos x="10" y="10"/>
    <p:text>Mettre avant ce slide un ou plusieurs slides sur l'effet dans les conduites (problème des colmatages)</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4-06-11T14:54:12.032" idx="6">
    <p:pos x="10" y="10"/>
    <p:text>rajouter un script en bas de page "commentaires"</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4-06-17T15:30:51.950" idx="7">
    <p:pos x="10" y="10"/>
    <p:text>Faire un joli graphique adapté</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4-06-17T15:44:26.294" idx="9">
    <p:pos x="10" y="10"/>
    <p:text>Mettre le résultat de Semapex, Agadir (eau douce)
Et rester général, amélioration de 0 à 100% dépendant des conditions</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14-06-17T15:54:30.336" idx="10">
    <p:pos x="10" y="10"/>
    <p:text>rajouter un 2ème exemple avec Géoproduction (serres)</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14-06-11T14:44:51.437" idx="2">
    <p:pos x="10" y="10"/>
    <p:text>plus succint, pas de phrases</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030FEA-A32C-4DE6-A0DF-510DC90B353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fr-FR"/>
        </a:p>
      </dgm:t>
    </dgm:pt>
    <dgm:pt modelId="{F7CAD406-7746-4E47-8996-BA0225ED0E41}">
      <dgm:prSet phldrT="[Texte]"/>
      <dgm:spPr/>
      <dgm:t>
        <a:bodyPr/>
        <a:lstStyle/>
        <a:p>
          <a:pPr algn="just"/>
          <a:r>
            <a:rPr lang="fr-FR" b="1" noProof="0" dirty="0" smtClean="0"/>
            <a:t>Améliore</a:t>
          </a:r>
          <a:endParaRPr lang="fr-FR" b="1" noProof="0" dirty="0"/>
        </a:p>
      </dgm:t>
    </dgm:pt>
    <dgm:pt modelId="{040006FC-1443-4294-AD8A-365E87DCA26F}" type="parTrans" cxnId="{0D44463E-75A5-4160-80A3-ACA5118496C8}">
      <dgm:prSet/>
      <dgm:spPr/>
      <dgm:t>
        <a:bodyPr/>
        <a:lstStyle/>
        <a:p>
          <a:pPr algn="just"/>
          <a:endParaRPr lang="en-US" b="1" noProof="0"/>
        </a:p>
      </dgm:t>
    </dgm:pt>
    <dgm:pt modelId="{F65E3B3D-637F-4293-9723-14CC13299F8C}" type="sibTrans" cxnId="{0D44463E-75A5-4160-80A3-ACA5118496C8}">
      <dgm:prSet/>
      <dgm:spPr/>
      <dgm:t>
        <a:bodyPr/>
        <a:lstStyle/>
        <a:p>
          <a:pPr algn="just"/>
          <a:endParaRPr lang="en-US" b="1" noProof="0" dirty="0"/>
        </a:p>
      </dgm:t>
    </dgm:pt>
    <dgm:pt modelId="{968929FC-0983-4F01-BE65-6635B8FAE376}">
      <dgm:prSet phldrT="[Texte]"/>
      <dgm:spPr/>
      <dgm:t>
        <a:bodyPr/>
        <a:lstStyle/>
        <a:p>
          <a:pPr algn="just"/>
          <a:r>
            <a:rPr lang="fr-FR" b="1" noProof="0" dirty="0" smtClean="0"/>
            <a:t>Favorise</a:t>
          </a:r>
          <a:endParaRPr lang="fr-FR" b="1" noProof="0" dirty="0"/>
        </a:p>
      </dgm:t>
    </dgm:pt>
    <dgm:pt modelId="{95D3E9CC-4956-40F6-9802-3717D9B3F875}" type="parTrans" cxnId="{7578A990-4622-4AAD-9045-D2D91358676C}">
      <dgm:prSet/>
      <dgm:spPr/>
      <dgm:t>
        <a:bodyPr/>
        <a:lstStyle/>
        <a:p>
          <a:pPr algn="just"/>
          <a:endParaRPr lang="en-US" b="1" noProof="0"/>
        </a:p>
      </dgm:t>
    </dgm:pt>
    <dgm:pt modelId="{177341B1-1187-45B3-909B-2AD5B5FB38BC}" type="sibTrans" cxnId="{7578A990-4622-4AAD-9045-D2D91358676C}">
      <dgm:prSet/>
      <dgm:spPr/>
      <dgm:t>
        <a:bodyPr/>
        <a:lstStyle/>
        <a:p>
          <a:pPr algn="just"/>
          <a:endParaRPr lang="en-US" b="1" noProof="0" dirty="0"/>
        </a:p>
      </dgm:t>
    </dgm:pt>
    <dgm:pt modelId="{8902D80E-2156-4114-9A47-56798D02FFFB}">
      <dgm:prSet phldrT="[Texte]"/>
      <dgm:spPr/>
      <dgm:t>
        <a:bodyPr/>
        <a:lstStyle/>
        <a:p>
          <a:pPr algn="just"/>
          <a:r>
            <a:rPr lang="fr-FR" b="1" noProof="0" dirty="0" smtClean="0"/>
            <a:t>Augmente</a:t>
          </a:r>
          <a:endParaRPr lang="fr-FR" b="1" noProof="0" dirty="0"/>
        </a:p>
      </dgm:t>
    </dgm:pt>
    <dgm:pt modelId="{82E4ED9E-7F5C-46E0-B5BB-83DC982F9E1D}" type="parTrans" cxnId="{8FE55668-0A0C-4000-970C-19A4C81BF1F7}">
      <dgm:prSet/>
      <dgm:spPr/>
      <dgm:t>
        <a:bodyPr/>
        <a:lstStyle/>
        <a:p>
          <a:pPr algn="just"/>
          <a:endParaRPr lang="en-US" b="1" noProof="0"/>
        </a:p>
      </dgm:t>
    </dgm:pt>
    <dgm:pt modelId="{99B7918A-6FFA-49BC-93A3-5AC3A80B93C1}" type="sibTrans" cxnId="{8FE55668-0A0C-4000-970C-19A4C81BF1F7}">
      <dgm:prSet/>
      <dgm:spPr/>
      <dgm:t>
        <a:bodyPr/>
        <a:lstStyle/>
        <a:p>
          <a:pPr algn="just"/>
          <a:endParaRPr lang="en-US" b="1" noProof="0"/>
        </a:p>
      </dgm:t>
    </dgm:pt>
    <dgm:pt modelId="{E896E0FE-1275-464C-B842-621DB6021F92}">
      <dgm:prSet phldrT="[Texte]"/>
      <dgm:spPr/>
      <dgm:t>
        <a:bodyPr/>
        <a:lstStyle/>
        <a:p>
          <a:pPr algn="just"/>
          <a:r>
            <a:rPr lang="fr-FR" b="1" noProof="0" dirty="0" smtClean="0"/>
            <a:t>La vie biologique du sol </a:t>
          </a:r>
          <a:endParaRPr lang="fr-FR" b="1" noProof="0" dirty="0"/>
        </a:p>
      </dgm:t>
    </dgm:pt>
    <dgm:pt modelId="{C955C7B5-F8F1-45AF-8DD7-7185C8895EA4}" type="parTrans" cxnId="{A87776EE-FCF0-42B8-97FA-2782164FFF64}">
      <dgm:prSet/>
      <dgm:spPr/>
      <dgm:t>
        <a:bodyPr/>
        <a:lstStyle/>
        <a:p>
          <a:pPr algn="just"/>
          <a:endParaRPr lang="en-US" b="1" noProof="0"/>
        </a:p>
      </dgm:t>
    </dgm:pt>
    <dgm:pt modelId="{F79FC45D-12DE-42BD-8A8D-8EB5DDCDED3B}" type="sibTrans" cxnId="{A87776EE-FCF0-42B8-97FA-2782164FFF64}">
      <dgm:prSet/>
      <dgm:spPr/>
      <dgm:t>
        <a:bodyPr/>
        <a:lstStyle/>
        <a:p>
          <a:pPr algn="just"/>
          <a:endParaRPr lang="en-US" b="1" noProof="0"/>
        </a:p>
      </dgm:t>
    </dgm:pt>
    <dgm:pt modelId="{379D6CA9-A84E-40C9-B568-2DEE5B16B01C}">
      <dgm:prSet/>
      <dgm:spPr/>
      <dgm:t>
        <a:bodyPr/>
        <a:lstStyle/>
        <a:p>
          <a:pPr algn="just"/>
          <a:r>
            <a:rPr lang="fr-FR" b="1" noProof="0" dirty="0" smtClean="0"/>
            <a:t>La pénétration de l'eau dans les pores et les interstices de la terre </a:t>
          </a:r>
        </a:p>
      </dgm:t>
    </dgm:pt>
    <dgm:pt modelId="{58390EC4-0EC3-42D6-A66B-258DF3349258}" type="parTrans" cxnId="{9D4ACC0B-DB54-481F-8C00-677B5DC931AC}">
      <dgm:prSet/>
      <dgm:spPr/>
      <dgm:t>
        <a:bodyPr/>
        <a:lstStyle/>
        <a:p>
          <a:endParaRPr lang="fr-FR"/>
        </a:p>
      </dgm:t>
    </dgm:pt>
    <dgm:pt modelId="{981D0FA6-67D9-4441-AD1B-E2B95E5FDFE1}" type="sibTrans" cxnId="{9D4ACC0B-DB54-481F-8C00-677B5DC931AC}">
      <dgm:prSet/>
      <dgm:spPr/>
      <dgm:t>
        <a:bodyPr/>
        <a:lstStyle/>
        <a:p>
          <a:endParaRPr lang="fr-FR"/>
        </a:p>
      </dgm:t>
    </dgm:pt>
    <dgm:pt modelId="{5B5307DA-AF7A-4E49-903D-6CAD784E7FFE}">
      <dgm:prSet/>
      <dgm:spPr/>
      <dgm:t>
        <a:bodyPr/>
        <a:lstStyle/>
        <a:p>
          <a:r>
            <a:rPr lang="fr-FR" b="1" noProof="0" dirty="0" smtClean="0"/>
            <a:t>Capacité de rétention d'eau du sol</a:t>
          </a:r>
        </a:p>
      </dgm:t>
    </dgm:pt>
    <dgm:pt modelId="{83EB65DE-269D-41EB-8B08-68DE0E0FCA43}" type="parTrans" cxnId="{01B283B6-880C-477C-8F89-D339D10BB374}">
      <dgm:prSet/>
      <dgm:spPr/>
      <dgm:t>
        <a:bodyPr/>
        <a:lstStyle/>
        <a:p>
          <a:endParaRPr lang="fr-FR"/>
        </a:p>
      </dgm:t>
    </dgm:pt>
    <dgm:pt modelId="{6FFCC112-44EF-4276-BCB5-697952A8957D}" type="sibTrans" cxnId="{01B283B6-880C-477C-8F89-D339D10BB374}">
      <dgm:prSet/>
      <dgm:spPr/>
      <dgm:t>
        <a:bodyPr/>
        <a:lstStyle/>
        <a:p>
          <a:endParaRPr lang="fr-FR"/>
        </a:p>
      </dgm:t>
    </dgm:pt>
    <dgm:pt modelId="{E046998F-3FA0-4859-B9A8-90C98F0205A1}">
      <dgm:prSet/>
      <dgm:spPr/>
      <dgm:t>
        <a:bodyPr/>
        <a:lstStyle/>
        <a:p>
          <a:pPr algn="just"/>
          <a:r>
            <a:rPr lang="fr-FR" b="1" noProof="0" dirty="0" smtClean="0"/>
            <a:t>Le développement des racines </a:t>
          </a:r>
        </a:p>
      </dgm:t>
    </dgm:pt>
    <dgm:pt modelId="{C4558B8F-7448-4B48-88D8-0E0801564B77}" type="parTrans" cxnId="{287040E7-AC6B-4317-9CFE-824C925BEBB3}">
      <dgm:prSet/>
      <dgm:spPr/>
      <dgm:t>
        <a:bodyPr/>
        <a:lstStyle/>
        <a:p>
          <a:endParaRPr lang="fr-FR"/>
        </a:p>
      </dgm:t>
    </dgm:pt>
    <dgm:pt modelId="{B4F62B40-491F-490A-96C0-FA081DDED3EF}" type="sibTrans" cxnId="{287040E7-AC6B-4317-9CFE-824C925BEBB3}">
      <dgm:prSet/>
      <dgm:spPr/>
      <dgm:t>
        <a:bodyPr/>
        <a:lstStyle/>
        <a:p>
          <a:endParaRPr lang="fr-FR"/>
        </a:p>
      </dgm:t>
    </dgm:pt>
    <dgm:pt modelId="{A56311BD-4E30-4789-86A2-4BA40DBB28D3}">
      <dgm:prSet/>
      <dgm:spPr/>
      <dgm:t>
        <a:bodyPr/>
        <a:lstStyle/>
        <a:p>
          <a:r>
            <a:rPr lang="fr-FR" b="1" noProof="0" dirty="0" smtClean="0"/>
            <a:t>Adsorption minérale</a:t>
          </a:r>
        </a:p>
      </dgm:t>
    </dgm:pt>
    <dgm:pt modelId="{22BBBD51-4B31-4222-82C2-107B7B3D460C}" type="parTrans" cxnId="{DE90ABA8-1EFA-40F5-BCB9-A98C9A8E1E46}">
      <dgm:prSet/>
      <dgm:spPr/>
      <dgm:t>
        <a:bodyPr/>
        <a:lstStyle/>
        <a:p>
          <a:endParaRPr lang="fr-FR"/>
        </a:p>
      </dgm:t>
    </dgm:pt>
    <dgm:pt modelId="{0EF3816C-0616-4D22-8107-BCA1A7D57F7D}" type="sibTrans" cxnId="{DE90ABA8-1EFA-40F5-BCB9-A98C9A8E1E46}">
      <dgm:prSet/>
      <dgm:spPr/>
      <dgm:t>
        <a:bodyPr/>
        <a:lstStyle/>
        <a:p>
          <a:endParaRPr lang="fr-FR"/>
        </a:p>
      </dgm:t>
    </dgm:pt>
    <dgm:pt modelId="{021BBCF1-C3D7-4863-873D-16FECD1044B3}">
      <dgm:prSet/>
      <dgm:spPr/>
      <dgm:t>
        <a:bodyPr/>
        <a:lstStyle/>
        <a:p>
          <a:r>
            <a:rPr lang="fr-FR" b="1" noProof="0" dirty="0" smtClean="0"/>
            <a:t>La résistance naturelle aux maladies</a:t>
          </a:r>
        </a:p>
      </dgm:t>
    </dgm:pt>
    <dgm:pt modelId="{FFD861DF-B45B-42C3-89B9-83E18C8481E1}" type="parTrans" cxnId="{FEEF82BC-E41E-4193-BECE-5090E3AF49AB}">
      <dgm:prSet/>
      <dgm:spPr/>
      <dgm:t>
        <a:bodyPr/>
        <a:lstStyle/>
        <a:p>
          <a:endParaRPr lang="fr-FR"/>
        </a:p>
      </dgm:t>
    </dgm:pt>
    <dgm:pt modelId="{09CB3123-5EBF-4D08-9DAF-B9F55BADED20}" type="sibTrans" cxnId="{FEEF82BC-E41E-4193-BECE-5090E3AF49AB}">
      <dgm:prSet/>
      <dgm:spPr/>
      <dgm:t>
        <a:bodyPr/>
        <a:lstStyle/>
        <a:p>
          <a:endParaRPr lang="fr-FR"/>
        </a:p>
      </dgm:t>
    </dgm:pt>
    <dgm:pt modelId="{38ACC811-4758-45B2-9A7A-2B8CFF3C4014}" type="pres">
      <dgm:prSet presAssocID="{E4030FEA-A32C-4DE6-A0DF-510DC90B3533}" presName="outerComposite" presStyleCnt="0">
        <dgm:presLayoutVars>
          <dgm:chMax val="5"/>
          <dgm:dir/>
          <dgm:resizeHandles val="exact"/>
        </dgm:presLayoutVars>
      </dgm:prSet>
      <dgm:spPr/>
      <dgm:t>
        <a:bodyPr/>
        <a:lstStyle/>
        <a:p>
          <a:endParaRPr lang="fr-FR"/>
        </a:p>
      </dgm:t>
    </dgm:pt>
    <dgm:pt modelId="{BB18D41C-8209-4C7D-9E79-9F32E4C80967}" type="pres">
      <dgm:prSet presAssocID="{E4030FEA-A32C-4DE6-A0DF-510DC90B3533}" presName="dummyMaxCanvas" presStyleCnt="0">
        <dgm:presLayoutVars/>
      </dgm:prSet>
      <dgm:spPr/>
      <dgm:t>
        <a:bodyPr/>
        <a:lstStyle/>
        <a:p>
          <a:endParaRPr lang="fr-FR"/>
        </a:p>
      </dgm:t>
    </dgm:pt>
    <dgm:pt modelId="{A30B63A3-2A3B-49FD-8DB7-8BC89695CC55}" type="pres">
      <dgm:prSet presAssocID="{E4030FEA-A32C-4DE6-A0DF-510DC90B3533}" presName="ThreeNodes_1" presStyleLbl="node1" presStyleIdx="0" presStyleCnt="3">
        <dgm:presLayoutVars>
          <dgm:bulletEnabled val="1"/>
        </dgm:presLayoutVars>
      </dgm:prSet>
      <dgm:spPr/>
      <dgm:t>
        <a:bodyPr/>
        <a:lstStyle/>
        <a:p>
          <a:endParaRPr lang="fr-FR"/>
        </a:p>
      </dgm:t>
    </dgm:pt>
    <dgm:pt modelId="{47362798-DC67-4D6C-AFE4-9A307D0E089B}" type="pres">
      <dgm:prSet presAssocID="{E4030FEA-A32C-4DE6-A0DF-510DC90B3533}" presName="ThreeNodes_2" presStyleLbl="node1" presStyleIdx="1" presStyleCnt="3">
        <dgm:presLayoutVars>
          <dgm:bulletEnabled val="1"/>
        </dgm:presLayoutVars>
      </dgm:prSet>
      <dgm:spPr/>
      <dgm:t>
        <a:bodyPr/>
        <a:lstStyle/>
        <a:p>
          <a:endParaRPr lang="fr-FR"/>
        </a:p>
      </dgm:t>
    </dgm:pt>
    <dgm:pt modelId="{8D2E0C94-52FF-4203-BDD9-9FA8A7545528}" type="pres">
      <dgm:prSet presAssocID="{E4030FEA-A32C-4DE6-A0DF-510DC90B3533}" presName="ThreeNodes_3" presStyleLbl="node1" presStyleIdx="2" presStyleCnt="3">
        <dgm:presLayoutVars>
          <dgm:bulletEnabled val="1"/>
        </dgm:presLayoutVars>
      </dgm:prSet>
      <dgm:spPr/>
      <dgm:t>
        <a:bodyPr/>
        <a:lstStyle/>
        <a:p>
          <a:endParaRPr lang="fr-FR"/>
        </a:p>
      </dgm:t>
    </dgm:pt>
    <dgm:pt modelId="{4EBD5A00-93F4-42A4-AC4E-CBBC3B00DD11}" type="pres">
      <dgm:prSet presAssocID="{E4030FEA-A32C-4DE6-A0DF-510DC90B3533}" presName="ThreeConn_1-2" presStyleLbl="fgAccFollowNode1" presStyleIdx="0" presStyleCnt="2">
        <dgm:presLayoutVars>
          <dgm:bulletEnabled val="1"/>
        </dgm:presLayoutVars>
      </dgm:prSet>
      <dgm:spPr/>
      <dgm:t>
        <a:bodyPr/>
        <a:lstStyle/>
        <a:p>
          <a:endParaRPr lang="fr-FR"/>
        </a:p>
      </dgm:t>
    </dgm:pt>
    <dgm:pt modelId="{D23015E2-26D6-4122-91B4-98470BD5E07A}" type="pres">
      <dgm:prSet presAssocID="{E4030FEA-A32C-4DE6-A0DF-510DC90B3533}" presName="ThreeConn_2-3" presStyleLbl="fgAccFollowNode1" presStyleIdx="1" presStyleCnt="2">
        <dgm:presLayoutVars>
          <dgm:bulletEnabled val="1"/>
        </dgm:presLayoutVars>
      </dgm:prSet>
      <dgm:spPr/>
      <dgm:t>
        <a:bodyPr/>
        <a:lstStyle/>
        <a:p>
          <a:endParaRPr lang="fr-FR"/>
        </a:p>
      </dgm:t>
    </dgm:pt>
    <dgm:pt modelId="{91638F8D-D8BC-484C-8C90-80C56D79248A}" type="pres">
      <dgm:prSet presAssocID="{E4030FEA-A32C-4DE6-A0DF-510DC90B3533}" presName="ThreeNodes_1_text" presStyleLbl="node1" presStyleIdx="2" presStyleCnt="3">
        <dgm:presLayoutVars>
          <dgm:bulletEnabled val="1"/>
        </dgm:presLayoutVars>
      </dgm:prSet>
      <dgm:spPr/>
      <dgm:t>
        <a:bodyPr/>
        <a:lstStyle/>
        <a:p>
          <a:endParaRPr lang="fr-FR"/>
        </a:p>
      </dgm:t>
    </dgm:pt>
    <dgm:pt modelId="{13452194-F312-4A29-9818-1D7312A65894}" type="pres">
      <dgm:prSet presAssocID="{E4030FEA-A32C-4DE6-A0DF-510DC90B3533}" presName="ThreeNodes_2_text" presStyleLbl="node1" presStyleIdx="2" presStyleCnt="3">
        <dgm:presLayoutVars>
          <dgm:bulletEnabled val="1"/>
        </dgm:presLayoutVars>
      </dgm:prSet>
      <dgm:spPr/>
      <dgm:t>
        <a:bodyPr/>
        <a:lstStyle/>
        <a:p>
          <a:endParaRPr lang="fr-FR"/>
        </a:p>
      </dgm:t>
    </dgm:pt>
    <dgm:pt modelId="{95C2F464-E6F8-49CB-B5DE-47DFBEC21BE5}" type="pres">
      <dgm:prSet presAssocID="{E4030FEA-A32C-4DE6-A0DF-510DC90B3533}" presName="ThreeNodes_3_text" presStyleLbl="node1" presStyleIdx="2" presStyleCnt="3">
        <dgm:presLayoutVars>
          <dgm:bulletEnabled val="1"/>
        </dgm:presLayoutVars>
      </dgm:prSet>
      <dgm:spPr/>
      <dgm:t>
        <a:bodyPr/>
        <a:lstStyle/>
        <a:p>
          <a:endParaRPr lang="fr-FR"/>
        </a:p>
      </dgm:t>
    </dgm:pt>
  </dgm:ptLst>
  <dgm:cxnLst>
    <dgm:cxn modelId="{7A04C40D-7638-45F4-AC7B-9910A59F65EE}" type="presOf" srcId="{F65E3B3D-637F-4293-9723-14CC13299F8C}" destId="{4EBD5A00-93F4-42A4-AC4E-CBBC3B00DD11}" srcOrd="0" destOrd="0" presId="urn:microsoft.com/office/officeart/2005/8/layout/vProcess5"/>
    <dgm:cxn modelId="{8FA09A87-7CB7-4A01-BA7B-ABB5FED92696}" type="presOf" srcId="{177341B1-1187-45B3-909B-2AD5B5FB38BC}" destId="{D23015E2-26D6-4122-91B4-98470BD5E07A}" srcOrd="0" destOrd="0" presId="urn:microsoft.com/office/officeart/2005/8/layout/vProcess5"/>
    <dgm:cxn modelId="{FEEF82BC-E41E-4193-BECE-5090E3AF49AB}" srcId="{8902D80E-2156-4114-9A47-56798D02FFFB}" destId="{021BBCF1-C3D7-4863-873D-16FECD1044B3}" srcOrd="1" destOrd="0" parTransId="{FFD861DF-B45B-42C3-89B9-83E18C8481E1}" sibTransId="{09CB3123-5EBF-4D08-9DAF-B9F55BADED20}"/>
    <dgm:cxn modelId="{54C33BBA-5E58-4A35-8C2D-975EB11B8BD8}" type="presOf" srcId="{E046998F-3FA0-4859-B9A8-90C98F0205A1}" destId="{13452194-F312-4A29-9818-1D7312A65894}" srcOrd="1" destOrd="1" presId="urn:microsoft.com/office/officeart/2005/8/layout/vProcess5"/>
    <dgm:cxn modelId="{7578A990-4622-4AAD-9045-D2D91358676C}" srcId="{E4030FEA-A32C-4DE6-A0DF-510DC90B3533}" destId="{968929FC-0983-4F01-BE65-6635B8FAE376}" srcOrd="1" destOrd="0" parTransId="{95D3E9CC-4956-40F6-9802-3717D9B3F875}" sibTransId="{177341B1-1187-45B3-909B-2AD5B5FB38BC}"/>
    <dgm:cxn modelId="{FB4991F5-D48B-4605-A870-132B60BA0E19}" type="presOf" srcId="{E4030FEA-A32C-4DE6-A0DF-510DC90B3533}" destId="{38ACC811-4758-45B2-9A7A-2B8CFF3C4014}" srcOrd="0" destOrd="0" presId="urn:microsoft.com/office/officeart/2005/8/layout/vProcess5"/>
    <dgm:cxn modelId="{9D4ACC0B-DB54-481F-8C00-677B5DC931AC}" srcId="{F7CAD406-7746-4E47-8996-BA0225ED0E41}" destId="{379D6CA9-A84E-40C9-B568-2DEE5B16B01C}" srcOrd="0" destOrd="0" parTransId="{58390EC4-0EC3-42D6-A66B-258DF3349258}" sibTransId="{981D0FA6-67D9-4441-AD1B-E2B95E5FDFE1}"/>
    <dgm:cxn modelId="{272CEA0A-4189-48F7-B2D9-AFF8517EE7F3}" type="presOf" srcId="{F7CAD406-7746-4E47-8996-BA0225ED0E41}" destId="{91638F8D-D8BC-484C-8C90-80C56D79248A}" srcOrd="1" destOrd="0" presId="urn:microsoft.com/office/officeart/2005/8/layout/vProcess5"/>
    <dgm:cxn modelId="{6B2376BF-541C-4FED-B09A-44C97BA4E090}" type="presOf" srcId="{E896E0FE-1275-464C-B842-621DB6021F92}" destId="{95C2F464-E6F8-49CB-B5DE-47DFBEC21BE5}" srcOrd="1" destOrd="1" presId="urn:microsoft.com/office/officeart/2005/8/layout/vProcess5"/>
    <dgm:cxn modelId="{0FD76577-B611-4175-976C-479EE14032D8}" type="presOf" srcId="{021BBCF1-C3D7-4863-873D-16FECD1044B3}" destId="{8D2E0C94-52FF-4203-BDD9-9FA8A7545528}" srcOrd="0" destOrd="2" presId="urn:microsoft.com/office/officeart/2005/8/layout/vProcess5"/>
    <dgm:cxn modelId="{0D44463E-75A5-4160-80A3-ACA5118496C8}" srcId="{E4030FEA-A32C-4DE6-A0DF-510DC90B3533}" destId="{F7CAD406-7746-4E47-8996-BA0225ED0E41}" srcOrd="0" destOrd="0" parTransId="{040006FC-1443-4294-AD8A-365E87DCA26F}" sibTransId="{F65E3B3D-637F-4293-9723-14CC13299F8C}"/>
    <dgm:cxn modelId="{8FE55668-0A0C-4000-970C-19A4C81BF1F7}" srcId="{E4030FEA-A32C-4DE6-A0DF-510DC90B3533}" destId="{8902D80E-2156-4114-9A47-56798D02FFFB}" srcOrd="2" destOrd="0" parTransId="{82E4ED9E-7F5C-46E0-B5BB-83DC982F9E1D}" sibTransId="{99B7918A-6FFA-49BC-93A3-5AC3A80B93C1}"/>
    <dgm:cxn modelId="{4C73BEE4-2400-4CBA-B7E6-EFA61E71EE28}" type="presOf" srcId="{5B5307DA-AF7A-4E49-903D-6CAD784E7FFE}" destId="{91638F8D-D8BC-484C-8C90-80C56D79248A}" srcOrd="1" destOrd="2" presId="urn:microsoft.com/office/officeart/2005/8/layout/vProcess5"/>
    <dgm:cxn modelId="{287040E7-AC6B-4317-9CFE-824C925BEBB3}" srcId="{968929FC-0983-4F01-BE65-6635B8FAE376}" destId="{E046998F-3FA0-4859-B9A8-90C98F0205A1}" srcOrd="0" destOrd="0" parTransId="{C4558B8F-7448-4B48-88D8-0E0801564B77}" sibTransId="{B4F62B40-491F-490A-96C0-FA081DDED3EF}"/>
    <dgm:cxn modelId="{01B283B6-880C-477C-8F89-D339D10BB374}" srcId="{F7CAD406-7746-4E47-8996-BA0225ED0E41}" destId="{5B5307DA-AF7A-4E49-903D-6CAD784E7FFE}" srcOrd="1" destOrd="0" parTransId="{83EB65DE-269D-41EB-8B08-68DE0E0FCA43}" sibTransId="{6FFCC112-44EF-4276-BCB5-697952A8957D}"/>
    <dgm:cxn modelId="{A87776EE-FCF0-42B8-97FA-2782164FFF64}" srcId="{8902D80E-2156-4114-9A47-56798D02FFFB}" destId="{E896E0FE-1275-464C-B842-621DB6021F92}" srcOrd="0" destOrd="0" parTransId="{C955C7B5-F8F1-45AF-8DD7-7185C8895EA4}" sibTransId="{F79FC45D-12DE-42BD-8A8D-8EB5DDCDED3B}"/>
    <dgm:cxn modelId="{D8D58A19-9EFF-4886-B663-815ECC3A1D27}" type="presOf" srcId="{A56311BD-4E30-4789-86A2-4BA40DBB28D3}" destId="{13452194-F312-4A29-9818-1D7312A65894}" srcOrd="1" destOrd="2" presId="urn:microsoft.com/office/officeart/2005/8/layout/vProcess5"/>
    <dgm:cxn modelId="{8A6F6AA5-67CF-46F5-93CF-6D76B00BCFCA}" type="presOf" srcId="{5B5307DA-AF7A-4E49-903D-6CAD784E7FFE}" destId="{A30B63A3-2A3B-49FD-8DB7-8BC89695CC55}" srcOrd="0" destOrd="2" presId="urn:microsoft.com/office/officeart/2005/8/layout/vProcess5"/>
    <dgm:cxn modelId="{83385B12-8F7F-4995-AEE4-09E33B0C577A}" type="presOf" srcId="{E896E0FE-1275-464C-B842-621DB6021F92}" destId="{8D2E0C94-52FF-4203-BDD9-9FA8A7545528}" srcOrd="0" destOrd="1" presId="urn:microsoft.com/office/officeart/2005/8/layout/vProcess5"/>
    <dgm:cxn modelId="{DE90ABA8-1EFA-40F5-BCB9-A98C9A8E1E46}" srcId="{968929FC-0983-4F01-BE65-6635B8FAE376}" destId="{A56311BD-4E30-4789-86A2-4BA40DBB28D3}" srcOrd="1" destOrd="0" parTransId="{22BBBD51-4B31-4222-82C2-107B7B3D460C}" sibTransId="{0EF3816C-0616-4D22-8107-BCA1A7D57F7D}"/>
    <dgm:cxn modelId="{B19AE4F5-3E80-4F48-A508-83EBA963389E}" type="presOf" srcId="{021BBCF1-C3D7-4863-873D-16FECD1044B3}" destId="{95C2F464-E6F8-49CB-B5DE-47DFBEC21BE5}" srcOrd="1" destOrd="2" presId="urn:microsoft.com/office/officeart/2005/8/layout/vProcess5"/>
    <dgm:cxn modelId="{69982283-AF46-4C2D-8EA6-EC4B3A903BB1}" type="presOf" srcId="{A56311BD-4E30-4789-86A2-4BA40DBB28D3}" destId="{47362798-DC67-4D6C-AFE4-9A307D0E089B}" srcOrd="0" destOrd="2" presId="urn:microsoft.com/office/officeart/2005/8/layout/vProcess5"/>
    <dgm:cxn modelId="{7A499ED9-9045-4872-8B71-D2866E68FEC0}" type="presOf" srcId="{E046998F-3FA0-4859-B9A8-90C98F0205A1}" destId="{47362798-DC67-4D6C-AFE4-9A307D0E089B}" srcOrd="0" destOrd="1" presId="urn:microsoft.com/office/officeart/2005/8/layout/vProcess5"/>
    <dgm:cxn modelId="{995E9FF6-6FE7-4509-BA59-D52E6F098035}" type="presOf" srcId="{968929FC-0983-4F01-BE65-6635B8FAE376}" destId="{13452194-F312-4A29-9818-1D7312A65894}" srcOrd="1" destOrd="0" presId="urn:microsoft.com/office/officeart/2005/8/layout/vProcess5"/>
    <dgm:cxn modelId="{C1E7A161-F9C7-4841-AAE8-56EA36863DA9}" type="presOf" srcId="{F7CAD406-7746-4E47-8996-BA0225ED0E41}" destId="{A30B63A3-2A3B-49FD-8DB7-8BC89695CC55}" srcOrd="0" destOrd="0" presId="urn:microsoft.com/office/officeart/2005/8/layout/vProcess5"/>
    <dgm:cxn modelId="{C58658FA-5FB6-4622-A54C-1B4826F0D0A5}" type="presOf" srcId="{379D6CA9-A84E-40C9-B568-2DEE5B16B01C}" destId="{91638F8D-D8BC-484C-8C90-80C56D79248A}" srcOrd="1" destOrd="1" presId="urn:microsoft.com/office/officeart/2005/8/layout/vProcess5"/>
    <dgm:cxn modelId="{A3681BF1-954F-485D-9894-FE7BCC30E41C}" type="presOf" srcId="{8902D80E-2156-4114-9A47-56798D02FFFB}" destId="{8D2E0C94-52FF-4203-BDD9-9FA8A7545528}" srcOrd="0" destOrd="0" presId="urn:microsoft.com/office/officeart/2005/8/layout/vProcess5"/>
    <dgm:cxn modelId="{1938ED83-78FE-4EFB-AA10-EA293A6C20B2}" type="presOf" srcId="{379D6CA9-A84E-40C9-B568-2DEE5B16B01C}" destId="{A30B63A3-2A3B-49FD-8DB7-8BC89695CC55}" srcOrd="0" destOrd="1" presId="urn:microsoft.com/office/officeart/2005/8/layout/vProcess5"/>
    <dgm:cxn modelId="{C77D3855-BE55-4143-B07F-3E3F71739306}" type="presOf" srcId="{8902D80E-2156-4114-9A47-56798D02FFFB}" destId="{95C2F464-E6F8-49CB-B5DE-47DFBEC21BE5}" srcOrd="1" destOrd="0" presId="urn:microsoft.com/office/officeart/2005/8/layout/vProcess5"/>
    <dgm:cxn modelId="{8BEE6D23-2FB9-4836-8AFC-58847EBC6751}" type="presOf" srcId="{968929FC-0983-4F01-BE65-6635B8FAE376}" destId="{47362798-DC67-4D6C-AFE4-9A307D0E089B}" srcOrd="0" destOrd="0" presId="urn:microsoft.com/office/officeart/2005/8/layout/vProcess5"/>
    <dgm:cxn modelId="{FF390214-A8C7-4E67-AC6C-0FC31617CB3F}" type="presParOf" srcId="{38ACC811-4758-45B2-9A7A-2B8CFF3C4014}" destId="{BB18D41C-8209-4C7D-9E79-9F32E4C80967}" srcOrd="0" destOrd="0" presId="urn:microsoft.com/office/officeart/2005/8/layout/vProcess5"/>
    <dgm:cxn modelId="{BA3248E4-4B5C-4C93-A567-D9354E1D50F3}" type="presParOf" srcId="{38ACC811-4758-45B2-9A7A-2B8CFF3C4014}" destId="{A30B63A3-2A3B-49FD-8DB7-8BC89695CC55}" srcOrd="1" destOrd="0" presId="urn:microsoft.com/office/officeart/2005/8/layout/vProcess5"/>
    <dgm:cxn modelId="{641E9D42-3EDE-4115-A4A3-D236C2DC7533}" type="presParOf" srcId="{38ACC811-4758-45B2-9A7A-2B8CFF3C4014}" destId="{47362798-DC67-4D6C-AFE4-9A307D0E089B}" srcOrd="2" destOrd="0" presId="urn:microsoft.com/office/officeart/2005/8/layout/vProcess5"/>
    <dgm:cxn modelId="{4E7F679A-005E-49F3-A639-053A85BB5A13}" type="presParOf" srcId="{38ACC811-4758-45B2-9A7A-2B8CFF3C4014}" destId="{8D2E0C94-52FF-4203-BDD9-9FA8A7545528}" srcOrd="3" destOrd="0" presId="urn:microsoft.com/office/officeart/2005/8/layout/vProcess5"/>
    <dgm:cxn modelId="{ED0C21D4-43AE-47E8-B7CE-483B9A227EC2}" type="presParOf" srcId="{38ACC811-4758-45B2-9A7A-2B8CFF3C4014}" destId="{4EBD5A00-93F4-42A4-AC4E-CBBC3B00DD11}" srcOrd="4" destOrd="0" presId="urn:microsoft.com/office/officeart/2005/8/layout/vProcess5"/>
    <dgm:cxn modelId="{28FDB005-37EF-4FE9-A275-FAA592BF6C8D}" type="presParOf" srcId="{38ACC811-4758-45B2-9A7A-2B8CFF3C4014}" destId="{D23015E2-26D6-4122-91B4-98470BD5E07A}" srcOrd="5" destOrd="0" presId="urn:microsoft.com/office/officeart/2005/8/layout/vProcess5"/>
    <dgm:cxn modelId="{2E17D642-BE37-43BD-AFD5-4916206F1513}" type="presParOf" srcId="{38ACC811-4758-45B2-9A7A-2B8CFF3C4014}" destId="{91638F8D-D8BC-484C-8C90-80C56D79248A}" srcOrd="6" destOrd="0" presId="urn:microsoft.com/office/officeart/2005/8/layout/vProcess5"/>
    <dgm:cxn modelId="{B7207664-6E6F-4E24-AF1B-82F1A97BC421}" type="presParOf" srcId="{38ACC811-4758-45B2-9A7A-2B8CFF3C4014}" destId="{13452194-F312-4A29-9818-1D7312A65894}" srcOrd="7" destOrd="0" presId="urn:microsoft.com/office/officeart/2005/8/layout/vProcess5"/>
    <dgm:cxn modelId="{2B46AE76-8BE4-4EE4-812C-54062B5C0299}" type="presParOf" srcId="{38ACC811-4758-45B2-9A7A-2B8CFF3C4014}" destId="{95C2F464-E6F8-49CB-B5DE-47DFBEC21BE5}"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030FEA-A32C-4DE6-A0DF-510DC90B353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fr-FR"/>
        </a:p>
      </dgm:t>
    </dgm:pt>
    <dgm:pt modelId="{F7CAD406-7746-4E47-8996-BA0225ED0E41}">
      <dgm:prSet phldrT="[Texte]" custT="1"/>
      <dgm:spPr/>
      <dgm:t>
        <a:bodyPr/>
        <a:lstStyle/>
        <a:p>
          <a:r>
            <a:rPr lang="fr-FR" sz="2200" b="1" noProof="0" smtClean="0"/>
            <a:t>Augmente</a:t>
          </a:r>
          <a:endParaRPr lang="fr-FR" sz="2200" b="1" noProof="0"/>
        </a:p>
      </dgm:t>
    </dgm:pt>
    <dgm:pt modelId="{040006FC-1443-4294-AD8A-365E87DCA26F}" type="parTrans" cxnId="{0D44463E-75A5-4160-80A3-ACA5118496C8}">
      <dgm:prSet/>
      <dgm:spPr/>
      <dgm:t>
        <a:bodyPr/>
        <a:lstStyle/>
        <a:p>
          <a:endParaRPr lang="en-US" b="1" noProof="0"/>
        </a:p>
      </dgm:t>
    </dgm:pt>
    <dgm:pt modelId="{F65E3B3D-637F-4293-9723-14CC13299F8C}" type="sibTrans" cxnId="{0D44463E-75A5-4160-80A3-ACA5118496C8}">
      <dgm:prSet/>
      <dgm:spPr/>
      <dgm:t>
        <a:bodyPr/>
        <a:lstStyle/>
        <a:p>
          <a:endParaRPr lang="en-US" b="1" noProof="0"/>
        </a:p>
      </dgm:t>
    </dgm:pt>
    <dgm:pt modelId="{2198CBBC-33B5-4FFF-8DA6-F02D17B6D81D}">
      <dgm:prSet phldrT="[Texte]" custT="1"/>
      <dgm:spPr/>
      <dgm:t>
        <a:bodyPr/>
        <a:lstStyle/>
        <a:p>
          <a:r>
            <a:rPr lang="fr-FR" sz="1700" b="1" noProof="0" smtClean="0"/>
            <a:t>La dissolution des minéraux</a:t>
          </a:r>
          <a:endParaRPr lang="fr-FR" sz="1700" b="1" noProof="0"/>
        </a:p>
      </dgm:t>
    </dgm:pt>
    <dgm:pt modelId="{53372B1F-243B-4F46-A1DF-0983D52E17DB}" type="parTrans" cxnId="{A8BEDA75-0CDF-49F6-92F3-A2D09A5EBCCD}">
      <dgm:prSet/>
      <dgm:spPr/>
      <dgm:t>
        <a:bodyPr/>
        <a:lstStyle/>
        <a:p>
          <a:endParaRPr lang="en-US" b="1" noProof="0"/>
        </a:p>
      </dgm:t>
    </dgm:pt>
    <dgm:pt modelId="{CFED13E1-4B40-4C5A-919C-4766F9F7E7E9}" type="sibTrans" cxnId="{A8BEDA75-0CDF-49F6-92F3-A2D09A5EBCCD}">
      <dgm:prSet/>
      <dgm:spPr/>
      <dgm:t>
        <a:bodyPr/>
        <a:lstStyle/>
        <a:p>
          <a:endParaRPr lang="en-US" b="1" noProof="0"/>
        </a:p>
      </dgm:t>
    </dgm:pt>
    <dgm:pt modelId="{A317F023-A76D-424C-BC4E-5C5B5AF1FD8F}">
      <dgm:prSet phldrT="[Texte]" custT="1"/>
      <dgm:spPr/>
      <dgm:t>
        <a:bodyPr/>
        <a:lstStyle/>
        <a:p>
          <a:r>
            <a:rPr lang="fr-FR" sz="1700" b="1" noProof="0" smtClean="0"/>
            <a:t>La  cristallisation et l’accumulation des sels dans le sol</a:t>
          </a:r>
          <a:endParaRPr lang="fr-FR" sz="1700" b="1" noProof="0"/>
        </a:p>
      </dgm:t>
    </dgm:pt>
    <dgm:pt modelId="{79303FDD-7D03-4992-B156-43FC076AE909}" type="parTrans" cxnId="{F0A3A816-FEF6-4DEA-9BAA-AC0C0215203A}">
      <dgm:prSet/>
      <dgm:spPr/>
      <dgm:t>
        <a:bodyPr/>
        <a:lstStyle/>
        <a:p>
          <a:endParaRPr lang="en-US" b="1" noProof="0"/>
        </a:p>
      </dgm:t>
    </dgm:pt>
    <dgm:pt modelId="{89572647-A3AE-4D04-94DE-1CCA36BA3274}" type="sibTrans" cxnId="{F0A3A816-FEF6-4DEA-9BAA-AC0C0215203A}">
      <dgm:prSet/>
      <dgm:spPr/>
      <dgm:t>
        <a:bodyPr/>
        <a:lstStyle/>
        <a:p>
          <a:endParaRPr lang="en-US" b="1" noProof="0"/>
        </a:p>
      </dgm:t>
    </dgm:pt>
    <dgm:pt modelId="{8902D80E-2156-4114-9A47-56798D02FFFB}">
      <dgm:prSet phldrT="[Texte]" custT="1"/>
      <dgm:spPr/>
      <dgm:t>
        <a:bodyPr/>
        <a:lstStyle/>
        <a:p>
          <a:r>
            <a:rPr lang="fr-FR" sz="2200" b="1" noProof="0" smtClean="0"/>
            <a:t>Augmente</a:t>
          </a:r>
          <a:endParaRPr lang="fr-FR" sz="2200" b="1" noProof="0"/>
        </a:p>
      </dgm:t>
    </dgm:pt>
    <dgm:pt modelId="{82E4ED9E-7F5C-46E0-B5BB-83DC982F9E1D}" type="parTrans" cxnId="{8FE55668-0A0C-4000-970C-19A4C81BF1F7}">
      <dgm:prSet/>
      <dgm:spPr/>
      <dgm:t>
        <a:bodyPr/>
        <a:lstStyle/>
        <a:p>
          <a:endParaRPr lang="en-US" b="1" noProof="0"/>
        </a:p>
      </dgm:t>
    </dgm:pt>
    <dgm:pt modelId="{99B7918A-6FFA-49BC-93A3-5AC3A80B93C1}" type="sibTrans" cxnId="{8FE55668-0A0C-4000-970C-19A4C81BF1F7}">
      <dgm:prSet/>
      <dgm:spPr/>
      <dgm:t>
        <a:bodyPr/>
        <a:lstStyle/>
        <a:p>
          <a:endParaRPr lang="en-US" b="1" noProof="0"/>
        </a:p>
      </dgm:t>
    </dgm:pt>
    <dgm:pt modelId="{A00B8BB1-5DC7-4895-A708-3A4FF12207C5}">
      <dgm:prSet phldrT="[Texte]" custT="1"/>
      <dgm:spPr/>
      <dgm:t>
        <a:bodyPr/>
        <a:lstStyle/>
        <a:p>
          <a:r>
            <a:rPr lang="fr-FR" sz="2200" b="1" noProof="0" smtClean="0"/>
            <a:t>Previent</a:t>
          </a:r>
          <a:endParaRPr lang="fr-FR" sz="2200" b="1" noProof="0"/>
        </a:p>
      </dgm:t>
    </dgm:pt>
    <dgm:pt modelId="{49E7C4EC-16A6-4656-85C5-8C985337DA7E}" type="parTrans" cxnId="{7A991C61-5D20-4BD4-96E3-3807DA5F3A08}">
      <dgm:prSet/>
      <dgm:spPr/>
      <dgm:t>
        <a:bodyPr/>
        <a:lstStyle/>
        <a:p>
          <a:endParaRPr lang="en-US" b="1" noProof="0"/>
        </a:p>
      </dgm:t>
    </dgm:pt>
    <dgm:pt modelId="{D9B4C19C-DCD5-45CC-A78E-BFBA660B3691}" type="sibTrans" cxnId="{7A991C61-5D20-4BD4-96E3-3807DA5F3A08}">
      <dgm:prSet/>
      <dgm:spPr/>
      <dgm:t>
        <a:bodyPr/>
        <a:lstStyle/>
        <a:p>
          <a:endParaRPr lang="en-US" b="1" noProof="0"/>
        </a:p>
      </dgm:t>
    </dgm:pt>
    <dgm:pt modelId="{C340889C-E747-4A68-A8E0-D637E57F6530}">
      <dgm:prSet phldrT="[Texte]" custT="1"/>
      <dgm:spPr/>
      <dgm:t>
        <a:bodyPr/>
        <a:lstStyle/>
        <a:p>
          <a:r>
            <a:rPr lang="fr-FR" sz="1700" b="1" noProof="0" smtClean="0"/>
            <a:t>La tolérance des plantes à l’eau saline et aux sols salins</a:t>
          </a:r>
          <a:endParaRPr lang="fr-FR" sz="1700" b="1" noProof="0"/>
        </a:p>
      </dgm:t>
    </dgm:pt>
    <dgm:pt modelId="{78A5380E-FE5B-496E-9BA2-E70C13BBD595}" type="parTrans" cxnId="{B4B6FE59-41DC-4EBB-9EE3-0B4D7B43C9A2}">
      <dgm:prSet/>
      <dgm:spPr/>
      <dgm:t>
        <a:bodyPr/>
        <a:lstStyle/>
        <a:p>
          <a:endParaRPr lang="en-US" b="1" noProof="0"/>
        </a:p>
      </dgm:t>
    </dgm:pt>
    <dgm:pt modelId="{52D9E7C0-1762-48B5-A0CF-BB7547B287FF}" type="sibTrans" cxnId="{B4B6FE59-41DC-4EBB-9EE3-0B4D7B43C9A2}">
      <dgm:prSet/>
      <dgm:spPr/>
      <dgm:t>
        <a:bodyPr/>
        <a:lstStyle/>
        <a:p>
          <a:endParaRPr lang="en-US" b="1" noProof="0"/>
        </a:p>
      </dgm:t>
    </dgm:pt>
    <dgm:pt modelId="{7F81C0E7-B79A-4866-8176-9D28BC809DAD}">
      <dgm:prSet phldrT="[Texte]" custT="1"/>
      <dgm:spPr/>
      <dgm:t>
        <a:bodyPr/>
        <a:lstStyle/>
        <a:p>
          <a:r>
            <a:rPr lang="fr-FR" sz="2200" b="1" noProof="0" smtClean="0"/>
            <a:t>Contribue</a:t>
          </a:r>
          <a:endParaRPr lang="fr-FR" sz="2200" b="1" noProof="0"/>
        </a:p>
      </dgm:t>
    </dgm:pt>
    <dgm:pt modelId="{BAF8F214-536C-41FA-801A-351D3B99972C}" type="parTrans" cxnId="{769F1D22-A7F0-4F5C-8016-00A21805892A}">
      <dgm:prSet/>
      <dgm:spPr/>
      <dgm:t>
        <a:bodyPr/>
        <a:lstStyle/>
        <a:p>
          <a:endParaRPr lang="en-US" b="1" noProof="0"/>
        </a:p>
      </dgm:t>
    </dgm:pt>
    <dgm:pt modelId="{54001A68-77B7-4A14-BA98-5C1918354922}" type="sibTrans" cxnId="{769F1D22-A7F0-4F5C-8016-00A21805892A}">
      <dgm:prSet/>
      <dgm:spPr/>
      <dgm:t>
        <a:bodyPr/>
        <a:lstStyle/>
        <a:p>
          <a:endParaRPr lang="en-US" b="1" noProof="0"/>
        </a:p>
      </dgm:t>
    </dgm:pt>
    <dgm:pt modelId="{82E9C1E1-7145-411B-B893-EB2595959635}">
      <dgm:prSet/>
      <dgm:spPr/>
      <dgm:t>
        <a:bodyPr/>
        <a:lstStyle/>
        <a:p>
          <a:r>
            <a:rPr lang="fr-FR" sz="1700" b="1" noProof="0" dirty="0" smtClean="0"/>
            <a:t>A l’amélioration de la qualité et des rendements</a:t>
          </a:r>
          <a:endParaRPr lang="fr-FR" sz="2200" b="1" noProof="0" dirty="0"/>
        </a:p>
      </dgm:t>
    </dgm:pt>
    <dgm:pt modelId="{E58E04D1-16B3-4F4C-8770-B42211AEBAF0}" type="parTrans" cxnId="{6C91084E-EE63-46B5-A45F-16065F7CD8AD}">
      <dgm:prSet/>
      <dgm:spPr/>
      <dgm:t>
        <a:bodyPr/>
        <a:lstStyle/>
        <a:p>
          <a:endParaRPr lang="fr-FR"/>
        </a:p>
      </dgm:t>
    </dgm:pt>
    <dgm:pt modelId="{D0F68476-EBA5-4191-8BFD-3DA5A5DF3104}" type="sibTrans" cxnId="{6C91084E-EE63-46B5-A45F-16065F7CD8AD}">
      <dgm:prSet/>
      <dgm:spPr/>
      <dgm:t>
        <a:bodyPr/>
        <a:lstStyle/>
        <a:p>
          <a:endParaRPr lang="fr-FR"/>
        </a:p>
      </dgm:t>
    </dgm:pt>
    <dgm:pt modelId="{CE319808-D62B-4B18-9115-A232507DBE48}" type="pres">
      <dgm:prSet presAssocID="{E4030FEA-A32C-4DE6-A0DF-510DC90B3533}" presName="outerComposite" presStyleCnt="0">
        <dgm:presLayoutVars>
          <dgm:chMax val="5"/>
          <dgm:dir/>
          <dgm:resizeHandles val="exact"/>
        </dgm:presLayoutVars>
      </dgm:prSet>
      <dgm:spPr/>
      <dgm:t>
        <a:bodyPr/>
        <a:lstStyle/>
        <a:p>
          <a:endParaRPr lang="fr-FR"/>
        </a:p>
      </dgm:t>
    </dgm:pt>
    <dgm:pt modelId="{9B586C5D-FA72-44E6-B205-D707585F441C}" type="pres">
      <dgm:prSet presAssocID="{E4030FEA-A32C-4DE6-A0DF-510DC90B3533}" presName="dummyMaxCanvas" presStyleCnt="0">
        <dgm:presLayoutVars/>
      </dgm:prSet>
      <dgm:spPr/>
      <dgm:t>
        <a:bodyPr/>
        <a:lstStyle/>
        <a:p>
          <a:endParaRPr lang="fr-FR"/>
        </a:p>
      </dgm:t>
    </dgm:pt>
    <dgm:pt modelId="{B5F48B24-8914-4256-B843-FA094EDC0F95}" type="pres">
      <dgm:prSet presAssocID="{E4030FEA-A32C-4DE6-A0DF-510DC90B3533}" presName="FourNodes_1" presStyleLbl="node1" presStyleIdx="0" presStyleCnt="4">
        <dgm:presLayoutVars>
          <dgm:bulletEnabled val="1"/>
        </dgm:presLayoutVars>
      </dgm:prSet>
      <dgm:spPr/>
      <dgm:t>
        <a:bodyPr/>
        <a:lstStyle/>
        <a:p>
          <a:endParaRPr lang="fr-FR"/>
        </a:p>
      </dgm:t>
    </dgm:pt>
    <dgm:pt modelId="{91CBB003-4D91-4CE0-98C2-B7209BB80AE5}" type="pres">
      <dgm:prSet presAssocID="{E4030FEA-A32C-4DE6-A0DF-510DC90B3533}" presName="FourNodes_2" presStyleLbl="node1" presStyleIdx="1" presStyleCnt="4">
        <dgm:presLayoutVars>
          <dgm:bulletEnabled val="1"/>
        </dgm:presLayoutVars>
      </dgm:prSet>
      <dgm:spPr/>
      <dgm:t>
        <a:bodyPr/>
        <a:lstStyle/>
        <a:p>
          <a:endParaRPr lang="fr-FR"/>
        </a:p>
      </dgm:t>
    </dgm:pt>
    <dgm:pt modelId="{5D55E77E-4FD5-46DE-9AA8-1CB8FA7212B9}" type="pres">
      <dgm:prSet presAssocID="{E4030FEA-A32C-4DE6-A0DF-510DC90B3533}" presName="FourNodes_3" presStyleLbl="node1" presStyleIdx="2" presStyleCnt="4">
        <dgm:presLayoutVars>
          <dgm:bulletEnabled val="1"/>
        </dgm:presLayoutVars>
      </dgm:prSet>
      <dgm:spPr/>
      <dgm:t>
        <a:bodyPr/>
        <a:lstStyle/>
        <a:p>
          <a:endParaRPr lang="fr-FR"/>
        </a:p>
      </dgm:t>
    </dgm:pt>
    <dgm:pt modelId="{3CEEE351-4303-4D70-BCE5-2170D5EA2583}" type="pres">
      <dgm:prSet presAssocID="{E4030FEA-A32C-4DE6-A0DF-510DC90B3533}" presName="FourNodes_4" presStyleLbl="node1" presStyleIdx="3" presStyleCnt="4">
        <dgm:presLayoutVars>
          <dgm:bulletEnabled val="1"/>
        </dgm:presLayoutVars>
      </dgm:prSet>
      <dgm:spPr/>
      <dgm:t>
        <a:bodyPr/>
        <a:lstStyle/>
        <a:p>
          <a:endParaRPr lang="fr-FR"/>
        </a:p>
      </dgm:t>
    </dgm:pt>
    <dgm:pt modelId="{2BC349D9-4060-42E4-A63C-D12F6301B18A}" type="pres">
      <dgm:prSet presAssocID="{E4030FEA-A32C-4DE6-A0DF-510DC90B3533}" presName="FourConn_1-2" presStyleLbl="fgAccFollowNode1" presStyleIdx="0" presStyleCnt="3">
        <dgm:presLayoutVars>
          <dgm:bulletEnabled val="1"/>
        </dgm:presLayoutVars>
      </dgm:prSet>
      <dgm:spPr/>
      <dgm:t>
        <a:bodyPr/>
        <a:lstStyle/>
        <a:p>
          <a:endParaRPr lang="fr-FR"/>
        </a:p>
      </dgm:t>
    </dgm:pt>
    <dgm:pt modelId="{040C3E95-F5B0-4E0D-9626-8201D1F74C34}" type="pres">
      <dgm:prSet presAssocID="{E4030FEA-A32C-4DE6-A0DF-510DC90B3533}" presName="FourConn_2-3" presStyleLbl="fgAccFollowNode1" presStyleIdx="1" presStyleCnt="3">
        <dgm:presLayoutVars>
          <dgm:bulletEnabled val="1"/>
        </dgm:presLayoutVars>
      </dgm:prSet>
      <dgm:spPr/>
      <dgm:t>
        <a:bodyPr/>
        <a:lstStyle/>
        <a:p>
          <a:endParaRPr lang="fr-FR"/>
        </a:p>
      </dgm:t>
    </dgm:pt>
    <dgm:pt modelId="{B045D1F1-2F9C-4C93-B454-4D2620013470}" type="pres">
      <dgm:prSet presAssocID="{E4030FEA-A32C-4DE6-A0DF-510DC90B3533}" presName="FourConn_3-4" presStyleLbl="fgAccFollowNode1" presStyleIdx="2" presStyleCnt="3">
        <dgm:presLayoutVars>
          <dgm:bulletEnabled val="1"/>
        </dgm:presLayoutVars>
      </dgm:prSet>
      <dgm:spPr/>
      <dgm:t>
        <a:bodyPr/>
        <a:lstStyle/>
        <a:p>
          <a:endParaRPr lang="fr-FR"/>
        </a:p>
      </dgm:t>
    </dgm:pt>
    <dgm:pt modelId="{BD32EFB0-E603-4C77-8F47-D7DBDB6D0359}" type="pres">
      <dgm:prSet presAssocID="{E4030FEA-A32C-4DE6-A0DF-510DC90B3533}" presName="FourNodes_1_text" presStyleLbl="node1" presStyleIdx="3" presStyleCnt="4">
        <dgm:presLayoutVars>
          <dgm:bulletEnabled val="1"/>
        </dgm:presLayoutVars>
      </dgm:prSet>
      <dgm:spPr/>
      <dgm:t>
        <a:bodyPr/>
        <a:lstStyle/>
        <a:p>
          <a:endParaRPr lang="fr-FR"/>
        </a:p>
      </dgm:t>
    </dgm:pt>
    <dgm:pt modelId="{0F4B4505-0B75-4245-9F9F-C6C973D50412}" type="pres">
      <dgm:prSet presAssocID="{E4030FEA-A32C-4DE6-A0DF-510DC90B3533}" presName="FourNodes_2_text" presStyleLbl="node1" presStyleIdx="3" presStyleCnt="4">
        <dgm:presLayoutVars>
          <dgm:bulletEnabled val="1"/>
        </dgm:presLayoutVars>
      </dgm:prSet>
      <dgm:spPr/>
      <dgm:t>
        <a:bodyPr/>
        <a:lstStyle/>
        <a:p>
          <a:endParaRPr lang="fr-FR"/>
        </a:p>
      </dgm:t>
    </dgm:pt>
    <dgm:pt modelId="{63505279-1EDA-4ACB-8A0B-3025164E4273}" type="pres">
      <dgm:prSet presAssocID="{E4030FEA-A32C-4DE6-A0DF-510DC90B3533}" presName="FourNodes_3_text" presStyleLbl="node1" presStyleIdx="3" presStyleCnt="4">
        <dgm:presLayoutVars>
          <dgm:bulletEnabled val="1"/>
        </dgm:presLayoutVars>
      </dgm:prSet>
      <dgm:spPr/>
      <dgm:t>
        <a:bodyPr/>
        <a:lstStyle/>
        <a:p>
          <a:endParaRPr lang="fr-FR"/>
        </a:p>
      </dgm:t>
    </dgm:pt>
    <dgm:pt modelId="{E75B8B8C-442F-425B-91EA-C63DD24509DD}" type="pres">
      <dgm:prSet presAssocID="{E4030FEA-A32C-4DE6-A0DF-510DC90B3533}" presName="FourNodes_4_text" presStyleLbl="node1" presStyleIdx="3" presStyleCnt="4">
        <dgm:presLayoutVars>
          <dgm:bulletEnabled val="1"/>
        </dgm:presLayoutVars>
      </dgm:prSet>
      <dgm:spPr/>
      <dgm:t>
        <a:bodyPr/>
        <a:lstStyle/>
        <a:p>
          <a:endParaRPr lang="fr-FR"/>
        </a:p>
      </dgm:t>
    </dgm:pt>
  </dgm:ptLst>
  <dgm:cxnLst>
    <dgm:cxn modelId="{F0A3A816-FEF6-4DEA-9BAA-AC0C0215203A}" srcId="{A00B8BB1-5DC7-4895-A708-3A4FF12207C5}" destId="{A317F023-A76D-424C-BC4E-5C5B5AF1FD8F}" srcOrd="0" destOrd="0" parTransId="{79303FDD-7D03-4992-B156-43FC076AE909}" sibTransId="{89572647-A3AE-4D04-94DE-1CCA36BA3274}"/>
    <dgm:cxn modelId="{0D44463E-75A5-4160-80A3-ACA5118496C8}" srcId="{E4030FEA-A32C-4DE6-A0DF-510DC90B3533}" destId="{F7CAD406-7746-4E47-8996-BA0225ED0E41}" srcOrd="0" destOrd="0" parTransId="{040006FC-1443-4294-AD8A-365E87DCA26F}" sibTransId="{F65E3B3D-637F-4293-9723-14CC13299F8C}"/>
    <dgm:cxn modelId="{769F1D22-A7F0-4F5C-8016-00A21805892A}" srcId="{E4030FEA-A32C-4DE6-A0DF-510DC90B3533}" destId="{7F81C0E7-B79A-4866-8176-9D28BC809DAD}" srcOrd="3" destOrd="0" parTransId="{BAF8F214-536C-41FA-801A-351D3B99972C}" sibTransId="{54001A68-77B7-4A14-BA98-5C1918354922}"/>
    <dgm:cxn modelId="{8DEE09BA-F3FF-415A-9FB1-5512CC7EE4D8}" type="presOf" srcId="{2198CBBC-33B5-4FFF-8DA6-F02D17B6D81D}" destId="{B5F48B24-8914-4256-B843-FA094EDC0F95}" srcOrd="0" destOrd="1" presId="urn:microsoft.com/office/officeart/2005/8/layout/vProcess5"/>
    <dgm:cxn modelId="{8B3C47C4-5840-47F9-B5CF-E95D5D708E13}" type="presOf" srcId="{E4030FEA-A32C-4DE6-A0DF-510DC90B3533}" destId="{CE319808-D62B-4B18-9115-A232507DBE48}" srcOrd="0" destOrd="0" presId="urn:microsoft.com/office/officeart/2005/8/layout/vProcess5"/>
    <dgm:cxn modelId="{8FE55668-0A0C-4000-970C-19A4C81BF1F7}" srcId="{E4030FEA-A32C-4DE6-A0DF-510DC90B3533}" destId="{8902D80E-2156-4114-9A47-56798D02FFFB}" srcOrd="2" destOrd="0" parTransId="{82E4ED9E-7F5C-46E0-B5BB-83DC982F9E1D}" sibTransId="{99B7918A-6FFA-49BC-93A3-5AC3A80B93C1}"/>
    <dgm:cxn modelId="{AB97252E-9C55-406B-AC97-DE1F38EE0889}" type="presOf" srcId="{82E9C1E1-7145-411B-B893-EB2595959635}" destId="{E75B8B8C-442F-425B-91EA-C63DD24509DD}" srcOrd="1" destOrd="1" presId="urn:microsoft.com/office/officeart/2005/8/layout/vProcess5"/>
    <dgm:cxn modelId="{E797AEB4-4FE9-46E1-A0F5-7A09519497DA}" type="presOf" srcId="{F7CAD406-7746-4E47-8996-BA0225ED0E41}" destId="{BD32EFB0-E603-4C77-8F47-D7DBDB6D0359}" srcOrd="1" destOrd="0" presId="urn:microsoft.com/office/officeart/2005/8/layout/vProcess5"/>
    <dgm:cxn modelId="{A8B34436-3C68-4FE3-A034-5828EDFE1D1C}" type="presOf" srcId="{C340889C-E747-4A68-A8E0-D637E57F6530}" destId="{5D55E77E-4FD5-46DE-9AA8-1CB8FA7212B9}" srcOrd="0" destOrd="1" presId="urn:microsoft.com/office/officeart/2005/8/layout/vProcess5"/>
    <dgm:cxn modelId="{6F51DC9A-4E35-4606-8982-72E527CE1141}" type="presOf" srcId="{C340889C-E747-4A68-A8E0-D637E57F6530}" destId="{63505279-1EDA-4ACB-8A0B-3025164E4273}" srcOrd="1" destOrd="1" presId="urn:microsoft.com/office/officeart/2005/8/layout/vProcess5"/>
    <dgm:cxn modelId="{CA32B01A-4130-42C0-AF1F-FB14B8E4F679}" type="presOf" srcId="{2198CBBC-33B5-4FFF-8DA6-F02D17B6D81D}" destId="{BD32EFB0-E603-4C77-8F47-D7DBDB6D0359}" srcOrd="1" destOrd="1" presId="urn:microsoft.com/office/officeart/2005/8/layout/vProcess5"/>
    <dgm:cxn modelId="{571C867E-3FD9-4DD9-9C4B-AA8D682D2AE6}" type="presOf" srcId="{A317F023-A76D-424C-BC4E-5C5B5AF1FD8F}" destId="{0F4B4505-0B75-4245-9F9F-C6C973D50412}" srcOrd="1" destOrd="1" presId="urn:microsoft.com/office/officeart/2005/8/layout/vProcess5"/>
    <dgm:cxn modelId="{A8BEDA75-0CDF-49F6-92F3-A2D09A5EBCCD}" srcId="{F7CAD406-7746-4E47-8996-BA0225ED0E41}" destId="{2198CBBC-33B5-4FFF-8DA6-F02D17B6D81D}" srcOrd="0" destOrd="0" parTransId="{53372B1F-243B-4F46-A1DF-0983D52E17DB}" sibTransId="{CFED13E1-4B40-4C5A-919C-4766F9F7E7E9}"/>
    <dgm:cxn modelId="{6C91084E-EE63-46B5-A45F-16065F7CD8AD}" srcId="{7F81C0E7-B79A-4866-8176-9D28BC809DAD}" destId="{82E9C1E1-7145-411B-B893-EB2595959635}" srcOrd="0" destOrd="0" parTransId="{E58E04D1-16B3-4F4C-8770-B42211AEBAF0}" sibTransId="{D0F68476-EBA5-4191-8BFD-3DA5A5DF3104}"/>
    <dgm:cxn modelId="{88F15E35-788C-4BFB-A89F-1EDB8AD04D19}" type="presOf" srcId="{82E9C1E1-7145-411B-B893-EB2595959635}" destId="{3CEEE351-4303-4D70-BCE5-2170D5EA2583}" srcOrd="0" destOrd="1" presId="urn:microsoft.com/office/officeart/2005/8/layout/vProcess5"/>
    <dgm:cxn modelId="{7A991C61-5D20-4BD4-96E3-3807DA5F3A08}" srcId="{E4030FEA-A32C-4DE6-A0DF-510DC90B3533}" destId="{A00B8BB1-5DC7-4895-A708-3A4FF12207C5}" srcOrd="1" destOrd="0" parTransId="{49E7C4EC-16A6-4656-85C5-8C985337DA7E}" sibTransId="{D9B4C19C-DCD5-45CC-A78E-BFBA660B3691}"/>
    <dgm:cxn modelId="{74F43882-E4FD-4A35-BDFD-E78021EEF8E9}" type="presOf" srcId="{D9B4C19C-DCD5-45CC-A78E-BFBA660B3691}" destId="{040C3E95-F5B0-4E0D-9626-8201D1F74C34}" srcOrd="0" destOrd="0" presId="urn:microsoft.com/office/officeart/2005/8/layout/vProcess5"/>
    <dgm:cxn modelId="{D832E0C5-67A5-46E5-8B67-32960898E716}" type="presOf" srcId="{A00B8BB1-5DC7-4895-A708-3A4FF12207C5}" destId="{91CBB003-4D91-4CE0-98C2-B7209BB80AE5}" srcOrd="0" destOrd="0" presId="urn:microsoft.com/office/officeart/2005/8/layout/vProcess5"/>
    <dgm:cxn modelId="{A953EEA0-CE7F-4C11-B492-FCD7E0763A8F}" type="presOf" srcId="{7F81C0E7-B79A-4866-8176-9D28BC809DAD}" destId="{E75B8B8C-442F-425B-91EA-C63DD24509DD}" srcOrd="1" destOrd="0" presId="urn:microsoft.com/office/officeart/2005/8/layout/vProcess5"/>
    <dgm:cxn modelId="{8D6F2928-6A99-4EEA-84A3-D987D7825081}" type="presOf" srcId="{99B7918A-6FFA-49BC-93A3-5AC3A80B93C1}" destId="{B045D1F1-2F9C-4C93-B454-4D2620013470}" srcOrd="0" destOrd="0" presId="urn:microsoft.com/office/officeart/2005/8/layout/vProcess5"/>
    <dgm:cxn modelId="{CC01D45F-C554-4D92-9AB6-87D224C568EE}" type="presOf" srcId="{F65E3B3D-637F-4293-9723-14CC13299F8C}" destId="{2BC349D9-4060-42E4-A63C-D12F6301B18A}" srcOrd="0" destOrd="0" presId="urn:microsoft.com/office/officeart/2005/8/layout/vProcess5"/>
    <dgm:cxn modelId="{40E21872-6EAD-4EED-A51C-AC343DD351CB}" type="presOf" srcId="{8902D80E-2156-4114-9A47-56798D02FFFB}" destId="{5D55E77E-4FD5-46DE-9AA8-1CB8FA7212B9}" srcOrd="0" destOrd="0" presId="urn:microsoft.com/office/officeart/2005/8/layout/vProcess5"/>
    <dgm:cxn modelId="{42763882-89D9-4C3E-9AF1-985A7E855BCB}" type="presOf" srcId="{A00B8BB1-5DC7-4895-A708-3A4FF12207C5}" destId="{0F4B4505-0B75-4245-9F9F-C6C973D50412}" srcOrd="1" destOrd="0" presId="urn:microsoft.com/office/officeart/2005/8/layout/vProcess5"/>
    <dgm:cxn modelId="{E4655558-2A1C-4DC3-A8F3-076D3828716E}" type="presOf" srcId="{8902D80E-2156-4114-9A47-56798D02FFFB}" destId="{63505279-1EDA-4ACB-8A0B-3025164E4273}" srcOrd="1" destOrd="0" presId="urn:microsoft.com/office/officeart/2005/8/layout/vProcess5"/>
    <dgm:cxn modelId="{B110F77C-BE74-42FA-9CB7-141F82BD2936}" type="presOf" srcId="{A317F023-A76D-424C-BC4E-5C5B5AF1FD8F}" destId="{91CBB003-4D91-4CE0-98C2-B7209BB80AE5}" srcOrd="0" destOrd="1" presId="urn:microsoft.com/office/officeart/2005/8/layout/vProcess5"/>
    <dgm:cxn modelId="{F065EDDB-AAC5-44D3-BF41-C62B54C7D368}" type="presOf" srcId="{F7CAD406-7746-4E47-8996-BA0225ED0E41}" destId="{B5F48B24-8914-4256-B843-FA094EDC0F95}" srcOrd="0" destOrd="0" presId="urn:microsoft.com/office/officeart/2005/8/layout/vProcess5"/>
    <dgm:cxn modelId="{B3160998-FEC8-4A30-8D79-B16E3B57463F}" type="presOf" srcId="{7F81C0E7-B79A-4866-8176-9D28BC809DAD}" destId="{3CEEE351-4303-4D70-BCE5-2170D5EA2583}" srcOrd="0" destOrd="0" presId="urn:microsoft.com/office/officeart/2005/8/layout/vProcess5"/>
    <dgm:cxn modelId="{B4B6FE59-41DC-4EBB-9EE3-0B4D7B43C9A2}" srcId="{8902D80E-2156-4114-9A47-56798D02FFFB}" destId="{C340889C-E747-4A68-A8E0-D637E57F6530}" srcOrd="0" destOrd="0" parTransId="{78A5380E-FE5B-496E-9BA2-E70C13BBD595}" sibTransId="{52D9E7C0-1762-48B5-A0CF-BB7547B287FF}"/>
    <dgm:cxn modelId="{73622A42-7655-422F-81EF-F320D81A8AA6}" type="presParOf" srcId="{CE319808-D62B-4B18-9115-A232507DBE48}" destId="{9B586C5D-FA72-44E6-B205-D707585F441C}" srcOrd="0" destOrd="0" presId="urn:microsoft.com/office/officeart/2005/8/layout/vProcess5"/>
    <dgm:cxn modelId="{717BFAFD-3F70-47D2-A5A7-BF3AFC2290C0}" type="presParOf" srcId="{CE319808-D62B-4B18-9115-A232507DBE48}" destId="{B5F48B24-8914-4256-B843-FA094EDC0F95}" srcOrd="1" destOrd="0" presId="urn:microsoft.com/office/officeart/2005/8/layout/vProcess5"/>
    <dgm:cxn modelId="{683F58E2-CA6B-44E1-8648-9F55DCF3B8AD}" type="presParOf" srcId="{CE319808-D62B-4B18-9115-A232507DBE48}" destId="{91CBB003-4D91-4CE0-98C2-B7209BB80AE5}" srcOrd="2" destOrd="0" presId="urn:microsoft.com/office/officeart/2005/8/layout/vProcess5"/>
    <dgm:cxn modelId="{06CD3182-2C30-4262-8879-FC6ECB784477}" type="presParOf" srcId="{CE319808-D62B-4B18-9115-A232507DBE48}" destId="{5D55E77E-4FD5-46DE-9AA8-1CB8FA7212B9}" srcOrd="3" destOrd="0" presId="urn:microsoft.com/office/officeart/2005/8/layout/vProcess5"/>
    <dgm:cxn modelId="{8A32C2A6-3124-4E8E-A3F6-35CFCEEC3815}" type="presParOf" srcId="{CE319808-D62B-4B18-9115-A232507DBE48}" destId="{3CEEE351-4303-4D70-BCE5-2170D5EA2583}" srcOrd="4" destOrd="0" presId="urn:microsoft.com/office/officeart/2005/8/layout/vProcess5"/>
    <dgm:cxn modelId="{0CDC0E66-B93E-4949-9DB0-459852C31435}" type="presParOf" srcId="{CE319808-D62B-4B18-9115-A232507DBE48}" destId="{2BC349D9-4060-42E4-A63C-D12F6301B18A}" srcOrd="5" destOrd="0" presId="urn:microsoft.com/office/officeart/2005/8/layout/vProcess5"/>
    <dgm:cxn modelId="{4034EA59-93B7-4076-80FB-A9A2CE46E129}" type="presParOf" srcId="{CE319808-D62B-4B18-9115-A232507DBE48}" destId="{040C3E95-F5B0-4E0D-9626-8201D1F74C34}" srcOrd="6" destOrd="0" presId="urn:microsoft.com/office/officeart/2005/8/layout/vProcess5"/>
    <dgm:cxn modelId="{96F3E2C2-833A-4743-8FF8-3A0473048A4C}" type="presParOf" srcId="{CE319808-D62B-4B18-9115-A232507DBE48}" destId="{B045D1F1-2F9C-4C93-B454-4D2620013470}" srcOrd="7" destOrd="0" presId="urn:microsoft.com/office/officeart/2005/8/layout/vProcess5"/>
    <dgm:cxn modelId="{0061E395-88CB-4F42-B05B-584968C66F76}" type="presParOf" srcId="{CE319808-D62B-4B18-9115-A232507DBE48}" destId="{BD32EFB0-E603-4C77-8F47-D7DBDB6D0359}" srcOrd="8" destOrd="0" presId="urn:microsoft.com/office/officeart/2005/8/layout/vProcess5"/>
    <dgm:cxn modelId="{DD1BB503-BC47-45A6-B1FD-CCDE5D3D9E3D}" type="presParOf" srcId="{CE319808-D62B-4B18-9115-A232507DBE48}" destId="{0F4B4505-0B75-4245-9F9F-C6C973D50412}" srcOrd="9" destOrd="0" presId="urn:microsoft.com/office/officeart/2005/8/layout/vProcess5"/>
    <dgm:cxn modelId="{B4E95C4E-4B27-431A-B0BD-0172D7930B50}" type="presParOf" srcId="{CE319808-D62B-4B18-9115-A232507DBE48}" destId="{63505279-1EDA-4ACB-8A0B-3025164E4273}" srcOrd="10" destOrd="0" presId="urn:microsoft.com/office/officeart/2005/8/layout/vProcess5"/>
    <dgm:cxn modelId="{1666A7AF-266D-4BC8-85A4-EA326BDD83ED}" type="presParOf" srcId="{CE319808-D62B-4B18-9115-A232507DBE48}" destId="{E75B8B8C-442F-425B-91EA-C63DD24509DD}"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030FEA-A32C-4DE6-A0DF-510DC90B353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fr-FR"/>
        </a:p>
      </dgm:t>
    </dgm:pt>
    <dgm:pt modelId="{F7CAD406-7746-4E47-8996-BA0225ED0E41}">
      <dgm:prSet phldrT="[Texte]"/>
      <dgm:spPr/>
      <dgm:t>
        <a:bodyPr/>
        <a:lstStyle/>
        <a:p>
          <a:r>
            <a:rPr lang="fr-FR" b="1" noProof="0" dirty="0" smtClean="0"/>
            <a:t>Stress</a:t>
          </a:r>
          <a:endParaRPr lang="fr-FR" b="1" noProof="0" dirty="0"/>
        </a:p>
      </dgm:t>
    </dgm:pt>
    <dgm:pt modelId="{040006FC-1443-4294-AD8A-365E87DCA26F}" type="parTrans" cxnId="{0D44463E-75A5-4160-80A3-ACA5118496C8}">
      <dgm:prSet/>
      <dgm:spPr/>
      <dgm:t>
        <a:bodyPr/>
        <a:lstStyle/>
        <a:p>
          <a:endParaRPr lang="en-US" b="1" noProof="0"/>
        </a:p>
      </dgm:t>
    </dgm:pt>
    <dgm:pt modelId="{F65E3B3D-637F-4293-9723-14CC13299F8C}" type="sibTrans" cxnId="{0D44463E-75A5-4160-80A3-ACA5118496C8}">
      <dgm:prSet/>
      <dgm:spPr/>
      <dgm:t>
        <a:bodyPr/>
        <a:lstStyle/>
        <a:p>
          <a:endParaRPr lang="en-US" b="1" noProof="0"/>
        </a:p>
      </dgm:t>
    </dgm:pt>
    <dgm:pt modelId="{2CE29265-25F7-4366-9398-AD8141EA54F1}">
      <dgm:prSet phldrT="[Texte]"/>
      <dgm:spPr/>
      <dgm:t>
        <a:bodyPr/>
        <a:lstStyle/>
        <a:p>
          <a:r>
            <a:rPr lang="fr-FR" b="1" noProof="0" dirty="0" smtClean="0"/>
            <a:t>La résistance des plantes aux attaques de nématodes</a:t>
          </a:r>
          <a:endParaRPr lang="fr-FR" b="1" noProof="0" dirty="0"/>
        </a:p>
      </dgm:t>
    </dgm:pt>
    <dgm:pt modelId="{25649309-8E3F-4D41-B7CA-A2C5334A3649}" type="parTrans" cxnId="{AD502E6B-AE0E-4A54-AFA4-9C3849FCD236}">
      <dgm:prSet/>
      <dgm:spPr/>
      <dgm:t>
        <a:bodyPr/>
        <a:lstStyle/>
        <a:p>
          <a:endParaRPr lang="fr-FR" b="1"/>
        </a:p>
      </dgm:t>
    </dgm:pt>
    <dgm:pt modelId="{0465C6C8-5B32-401E-B7B5-20AF7725DCBB}" type="sibTrans" cxnId="{AD502E6B-AE0E-4A54-AFA4-9C3849FCD236}">
      <dgm:prSet/>
      <dgm:spPr/>
      <dgm:t>
        <a:bodyPr/>
        <a:lstStyle/>
        <a:p>
          <a:endParaRPr lang="fr-FR" b="1"/>
        </a:p>
      </dgm:t>
    </dgm:pt>
    <dgm:pt modelId="{C765688D-95FF-4347-894B-6FB7A2ACDD3A}">
      <dgm:prSet phldrT="[Texte]"/>
      <dgm:spPr/>
      <dgm:t>
        <a:bodyPr/>
        <a:lstStyle/>
        <a:p>
          <a:r>
            <a:rPr lang="fr-FR" b="1" noProof="0" smtClean="0"/>
            <a:t>Désoriente les nématodes</a:t>
          </a:r>
          <a:endParaRPr lang="fr-FR" b="1" noProof="0"/>
        </a:p>
      </dgm:t>
    </dgm:pt>
    <dgm:pt modelId="{81290136-02F7-41DE-B966-9B6078D46643}" type="parTrans" cxnId="{4577BFBA-ABF7-4BD4-8BD2-786D10C33F5C}">
      <dgm:prSet/>
      <dgm:spPr/>
      <dgm:t>
        <a:bodyPr/>
        <a:lstStyle/>
        <a:p>
          <a:endParaRPr lang="fr-FR" b="1"/>
        </a:p>
      </dgm:t>
    </dgm:pt>
    <dgm:pt modelId="{0ED65D16-A40B-4454-8642-351E716EF553}" type="sibTrans" cxnId="{4577BFBA-ABF7-4BD4-8BD2-786D10C33F5C}">
      <dgm:prSet/>
      <dgm:spPr/>
      <dgm:t>
        <a:bodyPr/>
        <a:lstStyle/>
        <a:p>
          <a:endParaRPr lang="fr-FR" b="1"/>
        </a:p>
      </dgm:t>
    </dgm:pt>
    <dgm:pt modelId="{62CDADF9-B659-4AC8-9018-435B6EC3CA66}">
      <dgm:prSet phldrT="[Texte]"/>
      <dgm:spPr/>
      <dgm:t>
        <a:bodyPr/>
        <a:lstStyle/>
        <a:p>
          <a:r>
            <a:rPr lang="fr-FR" b="1" noProof="0" smtClean="0"/>
            <a:t>Augmente</a:t>
          </a:r>
          <a:endParaRPr lang="fr-FR" b="1" noProof="0"/>
        </a:p>
      </dgm:t>
    </dgm:pt>
    <dgm:pt modelId="{3A7DB8A3-899C-4422-97BE-D55D6F1DDDB1}" type="parTrans" cxnId="{6B1FD54D-809B-4DE9-B0C4-FADD6E7D38A0}">
      <dgm:prSet/>
      <dgm:spPr/>
      <dgm:t>
        <a:bodyPr/>
        <a:lstStyle/>
        <a:p>
          <a:endParaRPr lang="fr-FR" b="1"/>
        </a:p>
      </dgm:t>
    </dgm:pt>
    <dgm:pt modelId="{129DAD55-C8B0-44DA-8276-42DAD1640494}" type="sibTrans" cxnId="{6B1FD54D-809B-4DE9-B0C4-FADD6E7D38A0}">
      <dgm:prSet/>
      <dgm:spPr/>
      <dgm:t>
        <a:bodyPr/>
        <a:lstStyle/>
        <a:p>
          <a:endParaRPr lang="fr-FR" b="1"/>
        </a:p>
      </dgm:t>
    </dgm:pt>
    <dgm:pt modelId="{6D418C6D-F69E-4267-B1E7-57D13D5BD242}">
      <dgm:prSet phldrT="[Texte]"/>
      <dgm:spPr/>
      <dgm:t>
        <a:bodyPr/>
        <a:lstStyle/>
        <a:p>
          <a:r>
            <a:rPr lang="fr-FR" b="1" noProof="0" smtClean="0"/>
            <a:t>La population de nématodes jusqu'à ce qu‘elle atteigne un niveau suffisamment bas pour ne pas causer plus de dommages aux cultures</a:t>
          </a:r>
          <a:endParaRPr lang="fr-FR" b="1" noProof="0"/>
        </a:p>
      </dgm:t>
    </dgm:pt>
    <dgm:pt modelId="{FA60F4C8-0B0B-44E8-ABF3-F969E4BB773F}" type="parTrans" cxnId="{4621F68E-D951-48E5-8071-39D3F226C838}">
      <dgm:prSet/>
      <dgm:spPr/>
      <dgm:t>
        <a:bodyPr/>
        <a:lstStyle/>
        <a:p>
          <a:endParaRPr lang="fr-FR" b="1"/>
        </a:p>
      </dgm:t>
    </dgm:pt>
    <dgm:pt modelId="{9C21BD5A-92FB-42E4-9188-11C103654343}" type="sibTrans" cxnId="{4621F68E-D951-48E5-8071-39D3F226C838}">
      <dgm:prSet/>
      <dgm:spPr/>
      <dgm:t>
        <a:bodyPr/>
        <a:lstStyle/>
        <a:p>
          <a:endParaRPr lang="fr-FR" b="1"/>
        </a:p>
      </dgm:t>
    </dgm:pt>
    <dgm:pt modelId="{0964E278-0AA9-47E8-BA3F-E6635A0786FB}">
      <dgm:prSet phldrT="[Texte]"/>
      <dgm:spPr/>
      <dgm:t>
        <a:bodyPr/>
        <a:lstStyle/>
        <a:p>
          <a:r>
            <a:rPr lang="fr-FR" b="1" noProof="0" smtClean="0"/>
            <a:t>Limite</a:t>
          </a:r>
          <a:endParaRPr lang="fr-FR" b="1" noProof="0"/>
        </a:p>
      </dgm:t>
    </dgm:pt>
    <dgm:pt modelId="{D4612585-8269-4BD4-8990-8DD86ADE406A}" type="parTrans" cxnId="{C69081F3-FFCB-4355-9616-2F0E54A5529B}">
      <dgm:prSet/>
      <dgm:spPr/>
      <dgm:t>
        <a:bodyPr/>
        <a:lstStyle/>
        <a:p>
          <a:endParaRPr lang="fr-FR" b="1"/>
        </a:p>
      </dgm:t>
    </dgm:pt>
    <dgm:pt modelId="{6F442EFC-45CE-40B5-9949-8BE82A9A09D6}" type="sibTrans" cxnId="{C69081F3-FFCB-4355-9616-2F0E54A5529B}">
      <dgm:prSet/>
      <dgm:spPr/>
      <dgm:t>
        <a:bodyPr/>
        <a:lstStyle/>
        <a:p>
          <a:endParaRPr lang="fr-FR" b="1"/>
        </a:p>
      </dgm:t>
    </dgm:pt>
    <dgm:pt modelId="{56AB5AF6-0984-4EA3-A4E6-3F17A4F936F5}">
      <dgm:prSet phldrT="[Texte]"/>
      <dgm:spPr/>
      <dgm:t>
        <a:bodyPr/>
        <a:lstStyle/>
        <a:p>
          <a:r>
            <a:rPr lang="fr-FR" b="1" noProof="0" smtClean="0"/>
            <a:t>Les nématodes pondent moins d'œufs</a:t>
          </a:r>
          <a:endParaRPr lang="fr-FR" b="1" noProof="0"/>
        </a:p>
      </dgm:t>
    </dgm:pt>
    <dgm:pt modelId="{ABF6DF15-FAD2-4D90-971F-E76A7548DAE8}" type="parTrans" cxnId="{71AB4D59-0183-4159-9378-B4BD55349485}">
      <dgm:prSet/>
      <dgm:spPr/>
    </dgm:pt>
    <dgm:pt modelId="{DAC0097A-61C1-4260-84AB-32B59E6B11AB}" type="sibTrans" cxnId="{71AB4D59-0183-4159-9378-B4BD55349485}">
      <dgm:prSet/>
      <dgm:spPr/>
    </dgm:pt>
    <dgm:pt modelId="{64641F65-9144-43BA-9189-3992E35AB7DD}" type="pres">
      <dgm:prSet presAssocID="{E4030FEA-A32C-4DE6-A0DF-510DC90B3533}" presName="outerComposite" presStyleCnt="0">
        <dgm:presLayoutVars>
          <dgm:chMax val="5"/>
          <dgm:dir/>
          <dgm:resizeHandles val="exact"/>
        </dgm:presLayoutVars>
      </dgm:prSet>
      <dgm:spPr/>
      <dgm:t>
        <a:bodyPr/>
        <a:lstStyle/>
        <a:p>
          <a:endParaRPr lang="fr-FR"/>
        </a:p>
      </dgm:t>
    </dgm:pt>
    <dgm:pt modelId="{CDA59E92-74AC-40D5-9A28-C22CA4729D4F}" type="pres">
      <dgm:prSet presAssocID="{E4030FEA-A32C-4DE6-A0DF-510DC90B3533}" presName="dummyMaxCanvas" presStyleCnt="0">
        <dgm:presLayoutVars/>
      </dgm:prSet>
      <dgm:spPr/>
      <dgm:t>
        <a:bodyPr/>
        <a:lstStyle/>
        <a:p>
          <a:endParaRPr lang="fr-FR"/>
        </a:p>
      </dgm:t>
    </dgm:pt>
    <dgm:pt modelId="{90DEA10B-D9BA-4D27-B639-7C33E20820D9}" type="pres">
      <dgm:prSet presAssocID="{E4030FEA-A32C-4DE6-A0DF-510DC90B3533}" presName="ThreeNodes_1" presStyleLbl="node1" presStyleIdx="0" presStyleCnt="3">
        <dgm:presLayoutVars>
          <dgm:bulletEnabled val="1"/>
        </dgm:presLayoutVars>
      </dgm:prSet>
      <dgm:spPr/>
      <dgm:t>
        <a:bodyPr/>
        <a:lstStyle/>
        <a:p>
          <a:endParaRPr lang="fr-FR"/>
        </a:p>
      </dgm:t>
    </dgm:pt>
    <dgm:pt modelId="{1E0E3656-BE1C-4673-85BA-A24B1F0E6838}" type="pres">
      <dgm:prSet presAssocID="{E4030FEA-A32C-4DE6-A0DF-510DC90B3533}" presName="ThreeNodes_2" presStyleLbl="node1" presStyleIdx="1" presStyleCnt="3">
        <dgm:presLayoutVars>
          <dgm:bulletEnabled val="1"/>
        </dgm:presLayoutVars>
      </dgm:prSet>
      <dgm:spPr/>
      <dgm:t>
        <a:bodyPr/>
        <a:lstStyle/>
        <a:p>
          <a:endParaRPr lang="fr-FR"/>
        </a:p>
      </dgm:t>
    </dgm:pt>
    <dgm:pt modelId="{247B9BAB-1200-42C6-A701-0A353326F6C6}" type="pres">
      <dgm:prSet presAssocID="{E4030FEA-A32C-4DE6-A0DF-510DC90B3533}" presName="ThreeNodes_3" presStyleLbl="node1" presStyleIdx="2" presStyleCnt="3">
        <dgm:presLayoutVars>
          <dgm:bulletEnabled val="1"/>
        </dgm:presLayoutVars>
      </dgm:prSet>
      <dgm:spPr/>
      <dgm:t>
        <a:bodyPr/>
        <a:lstStyle/>
        <a:p>
          <a:endParaRPr lang="fr-FR"/>
        </a:p>
      </dgm:t>
    </dgm:pt>
    <dgm:pt modelId="{1C7BD14F-7F30-4DB5-8105-5F4909C54126}" type="pres">
      <dgm:prSet presAssocID="{E4030FEA-A32C-4DE6-A0DF-510DC90B3533}" presName="ThreeConn_1-2" presStyleLbl="fgAccFollowNode1" presStyleIdx="0" presStyleCnt="2">
        <dgm:presLayoutVars>
          <dgm:bulletEnabled val="1"/>
        </dgm:presLayoutVars>
      </dgm:prSet>
      <dgm:spPr/>
      <dgm:t>
        <a:bodyPr/>
        <a:lstStyle/>
        <a:p>
          <a:endParaRPr lang="fr-FR"/>
        </a:p>
      </dgm:t>
    </dgm:pt>
    <dgm:pt modelId="{BE1CF64A-108B-4176-BEA6-C347F84896FB}" type="pres">
      <dgm:prSet presAssocID="{E4030FEA-A32C-4DE6-A0DF-510DC90B3533}" presName="ThreeConn_2-3" presStyleLbl="fgAccFollowNode1" presStyleIdx="1" presStyleCnt="2">
        <dgm:presLayoutVars>
          <dgm:bulletEnabled val="1"/>
        </dgm:presLayoutVars>
      </dgm:prSet>
      <dgm:spPr/>
      <dgm:t>
        <a:bodyPr/>
        <a:lstStyle/>
        <a:p>
          <a:endParaRPr lang="fr-FR"/>
        </a:p>
      </dgm:t>
    </dgm:pt>
    <dgm:pt modelId="{60FFD921-26DD-45EB-8C98-AD130B21F6B7}" type="pres">
      <dgm:prSet presAssocID="{E4030FEA-A32C-4DE6-A0DF-510DC90B3533}" presName="ThreeNodes_1_text" presStyleLbl="node1" presStyleIdx="2" presStyleCnt="3">
        <dgm:presLayoutVars>
          <dgm:bulletEnabled val="1"/>
        </dgm:presLayoutVars>
      </dgm:prSet>
      <dgm:spPr/>
      <dgm:t>
        <a:bodyPr/>
        <a:lstStyle/>
        <a:p>
          <a:endParaRPr lang="fr-FR"/>
        </a:p>
      </dgm:t>
    </dgm:pt>
    <dgm:pt modelId="{5765BC79-D5AA-4F6D-8283-04639AF3A8B7}" type="pres">
      <dgm:prSet presAssocID="{E4030FEA-A32C-4DE6-A0DF-510DC90B3533}" presName="ThreeNodes_2_text" presStyleLbl="node1" presStyleIdx="2" presStyleCnt="3">
        <dgm:presLayoutVars>
          <dgm:bulletEnabled val="1"/>
        </dgm:presLayoutVars>
      </dgm:prSet>
      <dgm:spPr/>
      <dgm:t>
        <a:bodyPr/>
        <a:lstStyle/>
        <a:p>
          <a:endParaRPr lang="fr-FR"/>
        </a:p>
      </dgm:t>
    </dgm:pt>
    <dgm:pt modelId="{6F385AB2-AAC7-4915-9F85-712DB330D875}" type="pres">
      <dgm:prSet presAssocID="{E4030FEA-A32C-4DE6-A0DF-510DC90B3533}" presName="ThreeNodes_3_text" presStyleLbl="node1" presStyleIdx="2" presStyleCnt="3">
        <dgm:presLayoutVars>
          <dgm:bulletEnabled val="1"/>
        </dgm:presLayoutVars>
      </dgm:prSet>
      <dgm:spPr/>
      <dgm:t>
        <a:bodyPr/>
        <a:lstStyle/>
        <a:p>
          <a:endParaRPr lang="fr-FR"/>
        </a:p>
      </dgm:t>
    </dgm:pt>
  </dgm:ptLst>
  <dgm:cxnLst>
    <dgm:cxn modelId="{D2523781-24B2-4F6A-9101-BBFF751A1EB3}" type="presOf" srcId="{6F442EFC-45CE-40B5-9949-8BE82A9A09D6}" destId="{BE1CF64A-108B-4176-BEA6-C347F84896FB}" srcOrd="0" destOrd="0" presId="urn:microsoft.com/office/officeart/2005/8/layout/vProcess5"/>
    <dgm:cxn modelId="{AC629FB9-F1A2-4140-91FD-257813832ED1}" type="presOf" srcId="{E4030FEA-A32C-4DE6-A0DF-510DC90B3533}" destId="{64641F65-9144-43BA-9189-3992E35AB7DD}" srcOrd="0" destOrd="0" presId="urn:microsoft.com/office/officeart/2005/8/layout/vProcess5"/>
    <dgm:cxn modelId="{0D44463E-75A5-4160-80A3-ACA5118496C8}" srcId="{E4030FEA-A32C-4DE6-A0DF-510DC90B3533}" destId="{F7CAD406-7746-4E47-8996-BA0225ED0E41}" srcOrd="0" destOrd="0" parTransId="{040006FC-1443-4294-AD8A-365E87DCA26F}" sibTransId="{F65E3B3D-637F-4293-9723-14CC13299F8C}"/>
    <dgm:cxn modelId="{EEC71D0A-800A-47B3-A904-A5BCC4A53950}" type="presOf" srcId="{56AB5AF6-0984-4EA3-A4E6-3F17A4F936F5}" destId="{60FFD921-26DD-45EB-8C98-AD130B21F6B7}" srcOrd="1" destOrd="2" presId="urn:microsoft.com/office/officeart/2005/8/layout/vProcess5"/>
    <dgm:cxn modelId="{7B25E3DD-7652-4F43-9271-55F442A0C6E8}" type="presOf" srcId="{56AB5AF6-0984-4EA3-A4E6-3F17A4F936F5}" destId="{90DEA10B-D9BA-4D27-B639-7C33E20820D9}" srcOrd="0" destOrd="2" presId="urn:microsoft.com/office/officeart/2005/8/layout/vProcess5"/>
    <dgm:cxn modelId="{C69081F3-FFCB-4355-9616-2F0E54A5529B}" srcId="{E4030FEA-A32C-4DE6-A0DF-510DC90B3533}" destId="{0964E278-0AA9-47E8-BA3F-E6635A0786FB}" srcOrd="1" destOrd="0" parTransId="{D4612585-8269-4BD4-8990-8DD86ADE406A}" sibTransId="{6F442EFC-45CE-40B5-9949-8BE82A9A09D6}"/>
    <dgm:cxn modelId="{52DAA4A4-7249-4D38-A280-639DAE2648EF}" type="presOf" srcId="{F65E3B3D-637F-4293-9723-14CC13299F8C}" destId="{1C7BD14F-7F30-4DB5-8105-5F4909C54126}" srcOrd="0" destOrd="0" presId="urn:microsoft.com/office/officeart/2005/8/layout/vProcess5"/>
    <dgm:cxn modelId="{DB82EACE-0F13-4E9E-B0E8-68BF0FDF13AD}" type="presOf" srcId="{0964E278-0AA9-47E8-BA3F-E6635A0786FB}" destId="{1E0E3656-BE1C-4673-85BA-A24B1F0E6838}" srcOrd="0" destOrd="0" presId="urn:microsoft.com/office/officeart/2005/8/layout/vProcess5"/>
    <dgm:cxn modelId="{18C6CC7C-127F-41ED-9034-7DB57CDB2CE8}" type="presOf" srcId="{0964E278-0AA9-47E8-BA3F-E6635A0786FB}" destId="{5765BC79-D5AA-4F6D-8283-04639AF3A8B7}" srcOrd="1" destOrd="0" presId="urn:microsoft.com/office/officeart/2005/8/layout/vProcess5"/>
    <dgm:cxn modelId="{71AB4D59-0183-4159-9378-B4BD55349485}" srcId="{F7CAD406-7746-4E47-8996-BA0225ED0E41}" destId="{56AB5AF6-0984-4EA3-A4E6-3F17A4F936F5}" srcOrd="1" destOrd="0" parTransId="{ABF6DF15-FAD2-4D90-971F-E76A7548DAE8}" sibTransId="{DAC0097A-61C1-4260-84AB-32B59E6B11AB}"/>
    <dgm:cxn modelId="{537BE3D9-2A33-4DF4-9A43-E089BCE84C2A}" type="presOf" srcId="{F7CAD406-7746-4E47-8996-BA0225ED0E41}" destId="{90DEA10B-D9BA-4D27-B639-7C33E20820D9}" srcOrd="0" destOrd="0" presId="urn:microsoft.com/office/officeart/2005/8/layout/vProcess5"/>
    <dgm:cxn modelId="{0032EF82-053D-45DE-8DA0-125C5D332E1E}" type="presOf" srcId="{62CDADF9-B659-4AC8-9018-435B6EC3CA66}" destId="{247B9BAB-1200-42C6-A701-0A353326F6C6}" srcOrd="0" destOrd="0" presId="urn:microsoft.com/office/officeart/2005/8/layout/vProcess5"/>
    <dgm:cxn modelId="{47CDD774-CDAE-4B0F-940B-8A6D20E10042}" type="presOf" srcId="{6D418C6D-F69E-4267-B1E7-57D13D5BD242}" destId="{5765BC79-D5AA-4F6D-8283-04639AF3A8B7}" srcOrd="1" destOrd="1" presId="urn:microsoft.com/office/officeart/2005/8/layout/vProcess5"/>
    <dgm:cxn modelId="{AD502E6B-AE0E-4A54-AFA4-9C3849FCD236}" srcId="{62CDADF9-B659-4AC8-9018-435B6EC3CA66}" destId="{2CE29265-25F7-4366-9398-AD8141EA54F1}" srcOrd="0" destOrd="0" parTransId="{25649309-8E3F-4D41-B7CA-A2C5334A3649}" sibTransId="{0465C6C8-5B32-401E-B7B5-20AF7725DCBB}"/>
    <dgm:cxn modelId="{EB23389F-8721-4111-A12C-5BC9A3D9BF69}" type="presOf" srcId="{C765688D-95FF-4347-894B-6FB7A2ACDD3A}" destId="{60FFD921-26DD-45EB-8C98-AD130B21F6B7}" srcOrd="1" destOrd="1" presId="urn:microsoft.com/office/officeart/2005/8/layout/vProcess5"/>
    <dgm:cxn modelId="{4577BFBA-ABF7-4BD4-8BD2-786D10C33F5C}" srcId="{F7CAD406-7746-4E47-8996-BA0225ED0E41}" destId="{C765688D-95FF-4347-894B-6FB7A2ACDD3A}" srcOrd="0" destOrd="0" parTransId="{81290136-02F7-41DE-B966-9B6078D46643}" sibTransId="{0ED65D16-A40B-4454-8642-351E716EF553}"/>
    <dgm:cxn modelId="{65DB63A0-AE89-4CA5-A43E-60DF0C29C6D1}" type="presOf" srcId="{2CE29265-25F7-4366-9398-AD8141EA54F1}" destId="{247B9BAB-1200-42C6-A701-0A353326F6C6}" srcOrd="0" destOrd="1" presId="urn:microsoft.com/office/officeart/2005/8/layout/vProcess5"/>
    <dgm:cxn modelId="{9925E236-DAF5-48B7-BCA9-C2801DE53E81}" type="presOf" srcId="{6D418C6D-F69E-4267-B1E7-57D13D5BD242}" destId="{1E0E3656-BE1C-4673-85BA-A24B1F0E6838}" srcOrd="0" destOrd="1" presId="urn:microsoft.com/office/officeart/2005/8/layout/vProcess5"/>
    <dgm:cxn modelId="{AA69D392-B992-4AC5-8CDD-FB6997187B9D}" type="presOf" srcId="{C765688D-95FF-4347-894B-6FB7A2ACDD3A}" destId="{90DEA10B-D9BA-4D27-B639-7C33E20820D9}" srcOrd="0" destOrd="1" presId="urn:microsoft.com/office/officeart/2005/8/layout/vProcess5"/>
    <dgm:cxn modelId="{83CC188C-455B-4EF8-86A4-92E8A390E2EA}" type="presOf" srcId="{2CE29265-25F7-4366-9398-AD8141EA54F1}" destId="{6F385AB2-AAC7-4915-9F85-712DB330D875}" srcOrd="1" destOrd="1" presId="urn:microsoft.com/office/officeart/2005/8/layout/vProcess5"/>
    <dgm:cxn modelId="{8628C432-9F1B-47C7-98CC-87E19E90438A}" type="presOf" srcId="{62CDADF9-B659-4AC8-9018-435B6EC3CA66}" destId="{6F385AB2-AAC7-4915-9F85-712DB330D875}" srcOrd="1" destOrd="0" presId="urn:microsoft.com/office/officeart/2005/8/layout/vProcess5"/>
    <dgm:cxn modelId="{93551C9B-D722-4D96-BB81-33E72F432228}" type="presOf" srcId="{F7CAD406-7746-4E47-8996-BA0225ED0E41}" destId="{60FFD921-26DD-45EB-8C98-AD130B21F6B7}" srcOrd="1" destOrd="0" presId="urn:microsoft.com/office/officeart/2005/8/layout/vProcess5"/>
    <dgm:cxn modelId="{6B1FD54D-809B-4DE9-B0C4-FADD6E7D38A0}" srcId="{E4030FEA-A32C-4DE6-A0DF-510DC90B3533}" destId="{62CDADF9-B659-4AC8-9018-435B6EC3CA66}" srcOrd="2" destOrd="0" parTransId="{3A7DB8A3-899C-4422-97BE-D55D6F1DDDB1}" sibTransId="{129DAD55-C8B0-44DA-8276-42DAD1640494}"/>
    <dgm:cxn modelId="{4621F68E-D951-48E5-8071-39D3F226C838}" srcId="{0964E278-0AA9-47E8-BA3F-E6635A0786FB}" destId="{6D418C6D-F69E-4267-B1E7-57D13D5BD242}" srcOrd="0" destOrd="0" parTransId="{FA60F4C8-0B0B-44E8-ABF3-F969E4BB773F}" sibTransId="{9C21BD5A-92FB-42E4-9188-11C103654343}"/>
    <dgm:cxn modelId="{EE6EC521-16C0-4401-A1E6-C4EC48A3CA51}" type="presParOf" srcId="{64641F65-9144-43BA-9189-3992E35AB7DD}" destId="{CDA59E92-74AC-40D5-9A28-C22CA4729D4F}" srcOrd="0" destOrd="0" presId="urn:microsoft.com/office/officeart/2005/8/layout/vProcess5"/>
    <dgm:cxn modelId="{88BC40CA-E277-43B5-B3B8-0D5ED5FCBA55}" type="presParOf" srcId="{64641F65-9144-43BA-9189-3992E35AB7DD}" destId="{90DEA10B-D9BA-4D27-B639-7C33E20820D9}" srcOrd="1" destOrd="0" presId="urn:microsoft.com/office/officeart/2005/8/layout/vProcess5"/>
    <dgm:cxn modelId="{C7B2D09A-553B-44CC-B6A7-53A4182C49B5}" type="presParOf" srcId="{64641F65-9144-43BA-9189-3992E35AB7DD}" destId="{1E0E3656-BE1C-4673-85BA-A24B1F0E6838}" srcOrd="2" destOrd="0" presId="urn:microsoft.com/office/officeart/2005/8/layout/vProcess5"/>
    <dgm:cxn modelId="{CC3A822F-E4FB-445B-86A7-C1F5A20555E4}" type="presParOf" srcId="{64641F65-9144-43BA-9189-3992E35AB7DD}" destId="{247B9BAB-1200-42C6-A701-0A353326F6C6}" srcOrd="3" destOrd="0" presId="urn:microsoft.com/office/officeart/2005/8/layout/vProcess5"/>
    <dgm:cxn modelId="{8C3B334A-017D-4CFD-8BE4-C0C54CBF9151}" type="presParOf" srcId="{64641F65-9144-43BA-9189-3992E35AB7DD}" destId="{1C7BD14F-7F30-4DB5-8105-5F4909C54126}" srcOrd="4" destOrd="0" presId="urn:microsoft.com/office/officeart/2005/8/layout/vProcess5"/>
    <dgm:cxn modelId="{B17A196C-89B1-4E0B-A2E0-197FA90CEFA1}" type="presParOf" srcId="{64641F65-9144-43BA-9189-3992E35AB7DD}" destId="{BE1CF64A-108B-4176-BEA6-C347F84896FB}" srcOrd="5" destOrd="0" presId="urn:microsoft.com/office/officeart/2005/8/layout/vProcess5"/>
    <dgm:cxn modelId="{4C97376D-BC7B-49BE-9891-7420F7F7C3AC}" type="presParOf" srcId="{64641F65-9144-43BA-9189-3992E35AB7DD}" destId="{60FFD921-26DD-45EB-8C98-AD130B21F6B7}" srcOrd="6" destOrd="0" presId="urn:microsoft.com/office/officeart/2005/8/layout/vProcess5"/>
    <dgm:cxn modelId="{1427304C-E0B9-486A-98A1-8D87B9AFF600}" type="presParOf" srcId="{64641F65-9144-43BA-9189-3992E35AB7DD}" destId="{5765BC79-D5AA-4F6D-8283-04639AF3A8B7}" srcOrd="7" destOrd="0" presId="urn:microsoft.com/office/officeart/2005/8/layout/vProcess5"/>
    <dgm:cxn modelId="{FA4B699B-4552-433B-9E74-1CA0417B86D7}" type="presParOf" srcId="{64641F65-9144-43BA-9189-3992E35AB7DD}" destId="{6F385AB2-AAC7-4915-9F85-712DB330D875}"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B63A3-2A3B-49FD-8DB7-8BC89695CC55}">
      <dsp:nvSpPr>
        <dsp:cNvPr id="0" name=""/>
        <dsp:cNvSpPr/>
      </dsp:nvSpPr>
      <dsp:spPr>
        <a:xfrm>
          <a:off x="0" y="0"/>
          <a:ext cx="7038340" cy="12634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a:lnSpc>
              <a:spcPct val="90000"/>
            </a:lnSpc>
            <a:spcBef>
              <a:spcPct val="0"/>
            </a:spcBef>
            <a:spcAft>
              <a:spcPct val="35000"/>
            </a:spcAft>
          </a:pPr>
          <a:r>
            <a:rPr lang="fr-FR" sz="1900" b="1" kern="1200" noProof="0" dirty="0" smtClean="0"/>
            <a:t>Améliore</a:t>
          </a:r>
          <a:endParaRPr lang="fr-FR" sz="1900" b="1" kern="1200" noProof="0" dirty="0"/>
        </a:p>
        <a:p>
          <a:pPr marL="114300" lvl="1" indent="-114300" algn="just" defTabSz="666750">
            <a:lnSpc>
              <a:spcPct val="90000"/>
            </a:lnSpc>
            <a:spcBef>
              <a:spcPct val="0"/>
            </a:spcBef>
            <a:spcAft>
              <a:spcPct val="15000"/>
            </a:spcAft>
            <a:buChar char="••"/>
          </a:pPr>
          <a:r>
            <a:rPr lang="fr-FR" sz="1500" b="1" kern="1200" noProof="0" dirty="0" smtClean="0"/>
            <a:t>La pénétration de l'eau dans les pores et les interstices de la terre </a:t>
          </a:r>
        </a:p>
        <a:p>
          <a:pPr marL="114300" lvl="1" indent="-114300" algn="l" defTabSz="666750">
            <a:lnSpc>
              <a:spcPct val="90000"/>
            </a:lnSpc>
            <a:spcBef>
              <a:spcPct val="0"/>
            </a:spcBef>
            <a:spcAft>
              <a:spcPct val="15000"/>
            </a:spcAft>
            <a:buChar char="••"/>
          </a:pPr>
          <a:r>
            <a:rPr lang="fr-FR" sz="1500" b="1" kern="1200" noProof="0" dirty="0" smtClean="0"/>
            <a:t>Capacité de rétention d'eau du sol</a:t>
          </a:r>
        </a:p>
      </dsp:txBody>
      <dsp:txXfrm>
        <a:off x="37006" y="37006"/>
        <a:ext cx="5674935" cy="1189479"/>
      </dsp:txXfrm>
    </dsp:sp>
    <dsp:sp modelId="{47362798-DC67-4D6C-AFE4-9A307D0E089B}">
      <dsp:nvSpPr>
        <dsp:cNvPr id="0" name=""/>
        <dsp:cNvSpPr/>
      </dsp:nvSpPr>
      <dsp:spPr>
        <a:xfrm>
          <a:off x="621029" y="1474073"/>
          <a:ext cx="7038340" cy="12634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a:lnSpc>
              <a:spcPct val="90000"/>
            </a:lnSpc>
            <a:spcBef>
              <a:spcPct val="0"/>
            </a:spcBef>
            <a:spcAft>
              <a:spcPct val="35000"/>
            </a:spcAft>
          </a:pPr>
          <a:r>
            <a:rPr lang="fr-FR" sz="1900" b="1" kern="1200" noProof="0" dirty="0" smtClean="0"/>
            <a:t>Favorise</a:t>
          </a:r>
          <a:endParaRPr lang="fr-FR" sz="1900" b="1" kern="1200" noProof="0" dirty="0"/>
        </a:p>
        <a:p>
          <a:pPr marL="114300" lvl="1" indent="-114300" algn="just" defTabSz="666750">
            <a:lnSpc>
              <a:spcPct val="90000"/>
            </a:lnSpc>
            <a:spcBef>
              <a:spcPct val="0"/>
            </a:spcBef>
            <a:spcAft>
              <a:spcPct val="15000"/>
            </a:spcAft>
            <a:buChar char="••"/>
          </a:pPr>
          <a:r>
            <a:rPr lang="fr-FR" sz="1500" b="1" kern="1200" noProof="0" dirty="0" smtClean="0"/>
            <a:t>Le développement des racines </a:t>
          </a:r>
        </a:p>
        <a:p>
          <a:pPr marL="114300" lvl="1" indent="-114300" algn="l" defTabSz="666750">
            <a:lnSpc>
              <a:spcPct val="90000"/>
            </a:lnSpc>
            <a:spcBef>
              <a:spcPct val="0"/>
            </a:spcBef>
            <a:spcAft>
              <a:spcPct val="15000"/>
            </a:spcAft>
            <a:buChar char="••"/>
          </a:pPr>
          <a:r>
            <a:rPr lang="fr-FR" sz="1500" b="1" kern="1200" noProof="0" dirty="0" smtClean="0"/>
            <a:t>Adsorption minérale</a:t>
          </a:r>
        </a:p>
      </dsp:txBody>
      <dsp:txXfrm>
        <a:off x="658035" y="1511079"/>
        <a:ext cx="5522028" cy="1189479"/>
      </dsp:txXfrm>
    </dsp:sp>
    <dsp:sp modelId="{8D2E0C94-52FF-4203-BDD9-9FA8A7545528}">
      <dsp:nvSpPr>
        <dsp:cNvPr id="0" name=""/>
        <dsp:cNvSpPr/>
      </dsp:nvSpPr>
      <dsp:spPr>
        <a:xfrm>
          <a:off x="1242059" y="2948146"/>
          <a:ext cx="7038340" cy="12634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a:lnSpc>
              <a:spcPct val="90000"/>
            </a:lnSpc>
            <a:spcBef>
              <a:spcPct val="0"/>
            </a:spcBef>
            <a:spcAft>
              <a:spcPct val="35000"/>
            </a:spcAft>
          </a:pPr>
          <a:r>
            <a:rPr lang="fr-FR" sz="1900" b="1" kern="1200" noProof="0" dirty="0" smtClean="0"/>
            <a:t>Augmente</a:t>
          </a:r>
          <a:endParaRPr lang="fr-FR" sz="1900" b="1" kern="1200" noProof="0" dirty="0"/>
        </a:p>
        <a:p>
          <a:pPr marL="114300" lvl="1" indent="-114300" algn="just" defTabSz="666750">
            <a:lnSpc>
              <a:spcPct val="90000"/>
            </a:lnSpc>
            <a:spcBef>
              <a:spcPct val="0"/>
            </a:spcBef>
            <a:spcAft>
              <a:spcPct val="15000"/>
            </a:spcAft>
            <a:buChar char="••"/>
          </a:pPr>
          <a:r>
            <a:rPr lang="fr-FR" sz="1500" b="1" kern="1200" noProof="0" dirty="0" smtClean="0"/>
            <a:t>La vie biologique du sol </a:t>
          </a:r>
          <a:endParaRPr lang="fr-FR" sz="1500" b="1" kern="1200" noProof="0" dirty="0"/>
        </a:p>
        <a:p>
          <a:pPr marL="114300" lvl="1" indent="-114300" algn="l" defTabSz="666750">
            <a:lnSpc>
              <a:spcPct val="90000"/>
            </a:lnSpc>
            <a:spcBef>
              <a:spcPct val="0"/>
            </a:spcBef>
            <a:spcAft>
              <a:spcPct val="15000"/>
            </a:spcAft>
            <a:buChar char="••"/>
          </a:pPr>
          <a:r>
            <a:rPr lang="fr-FR" sz="1500" b="1" kern="1200" noProof="0" dirty="0" smtClean="0"/>
            <a:t>La résistance naturelle aux maladies</a:t>
          </a:r>
        </a:p>
      </dsp:txBody>
      <dsp:txXfrm>
        <a:off x="1279065" y="2985152"/>
        <a:ext cx="5522028" cy="1189479"/>
      </dsp:txXfrm>
    </dsp:sp>
    <dsp:sp modelId="{4EBD5A00-93F4-42A4-AC4E-CBBC3B00DD11}">
      <dsp:nvSpPr>
        <dsp:cNvPr id="0" name=""/>
        <dsp:cNvSpPr/>
      </dsp:nvSpPr>
      <dsp:spPr>
        <a:xfrm>
          <a:off x="6217070" y="958147"/>
          <a:ext cx="821269" cy="82126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1600200">
            <a:lnSpc>
              <a:spcPct val="90000"/>
            </a:lnSpc>
            <a:spcBef>
              <a:spcPct val="0"/>
            </a:spcBef>
            <a:spcAft>
              <a:spcPct val="35000"/>
            </a:spcAft>
          </a:pPr>
          <a:endParaRPr lang="en-US" sz="3600" b="1" kern="1200" noProof="0" dirty="0"/>
        </a:p>
      </dsp:txBody>
      <dsp:txXfrm>
        <a:off x="6401856" y="958147"/>
        <a:ext cx="451697" cy="618005"/>
      </dsp:txXfrm>
    </dsp:sp>
    <dsp:sp modelId="{D23015E2-26D6-4122-91B4-98470BD5E07A}">
      <dsp:nvSpPr>
        <dsp:cNvPr id="0" name=""/>
        <dsp:cNvSpPr/>
      </dsp:nvSpPr>
      <dsp:spPr>
        <a:xfrm>
          <a:off x="6838100" y="2423797"/>
          <a:ext cx="821269" cy="82126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just" defTabSz="1600200">
            <a:lnSpc>
              <a:spcPct val="90000"/>
            </a:lnSpc>
            <a:spcBef>
              <a:spcPct val="0"/>
            </a:spcBef>
            <a:spcAft>
              <a:spcPct val="35000"/>
            </a:spcAft>
          </a:pPr>
          <a:endParaRPr lang="en-US" sz="3600" b="1" kern="1200" noProof="0" dirty="0"/>
        </a:p>
      </dsp:txBody>
      <dsp:txXfrm>
        <a:off x="7022886" y="2423797"/>
        <a:ext cx="451697" cy="6180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48B24-8914-4256-B843-FA094EDC0F95}">
      <dsp:nvSpPr>
        <dsp:cNvPr id="0" name=""/>
        <dsp:cNvSpPr/>
      </dsp:nvSpPr>
      <dsp:spPr>
        <a:xfrm>
          <a:off x="0" y="0"/>
          <a:ext cx="6624320" cy="9265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fr-FR" sz="2200" b="1" kern="1200" noProof="0" smtClean="0"/>
            <a:t>Augmente</a:t>
          </a:r>
          <a:endParaRPr lang="fr-FR" sz="2200" b="1" kern="1200" noProof="0"/>
        </a:p>
        <a:p>
          <a:pPr marL="171450" lvl="1" indent="-171450" algn="l" defTabSz="755650">
            <a:lnSpc>
              <a:spcPct val="90000"/>
            </a:lnSpc>
            <a:spcBef>
              <a:spcPct val="0"/>
            </a:spcBef>
            <a:spcAft>
              <a:spcPct val="15000"/>
            </a:spcAft>
            <a:buChar char="••"/>
          </a:pPr>
          <a:r>
            <a:rPr lang="fr-FR" sz="1700" b="1" kern="1200" noProof="0" smtClean="0"/>
            <a:t>La dissolution des minéraux</a:t>
          </a:r>
          <a:endParaRPr lang="fr-FR" sz="1700" b="1" kern="1200" noProof="0"/>
        </a:p>
      </dsp:txBody>
      <dsp:txXfrm>
        <a:off x="27138" y="27138"/>
        <a:ext cx="5546194" cy="872284"/>
      </dsp:txXfrm>
    </dsp:sp>
    <dsp:sp modelId="{91CBB003-4D91-4CE0-98C2-B7209BB80AE5}">
      <dsp:nvSpPr>
        <dsp:cNvPr id="0" name=""/>
        <dsp:cNvSpPr/>
      </dsp:nvSpPr>
      <dsp:spPr>
        <a:xfrm>
          <a:off x="554786" y="1095025"/>
          <a:ext cx="6624320" cy="9265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fr-FR" sz="2200" b="1" kern="1200" noProof="0" smtClean="0"/>
            <a:t>Previent</a:t>
          </a:r>
          <a:endParaRPr lang="fr-FR" sz="2200" b="1" kern="1200" noProof="0"/>
        </a:p>
        <a:p>
          <a:pPr marL="171450" lvl="1" indent="-171450" algn="l" defTabSz="755650">
            <a:lnSpc>
              <a:spcPct val="90000"/>
            </a:lnSpc>
            <a:spcBef>
              <a:spcPct val="0"/>
            </a:spcBef>
            <a:spcAft>
              <a:spcPct val="15000"/>
            </a:spcAft>
            <a:buChar char="••"/>
          </a:pPr>
          <a:r>
            <a:rPr lang="fr-FR" sz="1700" b="1" kern="1200" noProof="0" smtClean="0"/>
            <a:t>La  cristallisation et l’accumulation des sels dans le sol</a:t>
          </a:r>
          <a:endParaRPr lang="fr-FR" sz="1700" b="1" kern="1200" noProof="0"/>
        </a:p>
      </dsp:txBody>
      <dsp:txXfrm>
        <a:off x="581924" y="1122163"/>
        <a:ext cx="5412992" cy="872284"/>
      </dsp:txXfrm>
    </dsp:sp>
    <dsp:sp modelId="{5D55E77E-4FD5-46DE-9AA8-1CB8FA7212B9}">
      <dsp:nvSpPr>
        <dsp:cNvPr id="0" name=""/>
        <dsp:cNvSpPr/>
      </dsp:nvSpPr>
      <dsp:spPr>
        <a:xfrm>
          <a:off x="1101293" y="2190051"/>
          <a:ext cx="6624320" cy="9265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fr-FR" sz="2200" b="1" kern="1200" noProof="0" smtClean="0"/>
            <a:t>Augmente</a:t>
          </a:r>
          <a:endParaRPr lang="fr-FR" sz="2200" b="1" kern="1200" noProof="0"/>
        </a:p>
        <a:p>
          <a:pPr marL="171450" lvl="1" indent="-171450" algn="l" defTabSz="755650">
            <a:lnSpc>
              <a:spcPct val="90000"/>
            </a:lnSpc>
            <a:spcBef>
              <a:spcPct val="0"/>
            </a:spcBef>
            <a:spcAft>
              <a:spcPct val="15000"/>
            </a:spcAft>
            <a:buChar char="••"/>
          </a:pPr>
          <a:r>
            <a:rPr lang="fr-FR" sz="1700" b="1" kern="1200" noProof="0" smtClean="0"/>
            <a:t>La tolérance des plantes à l’eau saline et aux sols salins</a:t>
          </a:r>
          <a:endParaRPr lang="fr-FR" sz="1700" b="1" kern="1200" noProof="0"/>
        </a:p>
      </dsp:txBody>
      <dsp:txXfrm>
        <a:off x="1128431" y="2217189"/>
        <a:ext cx="5421273" cy="872284"/>
      </dsp:txXfrm>
    </dsp:sp>
    <dsp:sp modelId="{3CEEE351-4303-4D70-BCE5-2170D5EA2583}">
      <dsp:nvSpPr>
        <dsp:cNvPr id="0" name=""/>
        <dsp:cNvSpPr/>
      </dsp:nvSpPr>
      <dsp:spPr>
        <a:xfrm>
          <a:off x="1656079" y="3285077"/>
          <a:ext cx="6624320" cy="9265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fr-FR" sz="2200" b="1" kern="1200" noProof="0" smtClean="0"/>
            <a:t>Contribue</a:t>
          </a:r>
          <a:endParaRPr lang="fr-FR" sz="2200" b="1" kern="1200" noProof="0"/>
        </a:p>
        <a:p>
          <a:pPr marL="171450" lvl="1" indent="-171450" algn="l" defTabSz="755650">
            <a:lnSpc>
              <a:spcPct val="90000"/>
            </a:lnSpc>
            <a:spcBef>
              <a:spcPct val="0"/>
            </a:spcBef>
            <a:spcAft>
              <a:spcPct val="15000"/>
            </a:spcAft>
            <a:buChar char="••"/>
          </a:pPr>
          <a:r>
            <a:rPr lang="fr-FR" sz="1700" b="1" kern="1200" noProof="0" dirty="0" smtClean="0"/>
            <a:t>A l’amélioration de la qualité et des rendements</a:t>
          </a:r>
          <a:endParaRPr lang="fr-FR" sz="2200" b="1" kern="1200" noProof="0" dirty="0"/>
        </a:p>
      </dsp:txBody>
      <dsp:txXfrm>
        <a:off x="1683217" y="3312215"/>
        <a:ext cx="5412992" cy="872284"/>
      </dsp:txXfrm>
    </dsp:sp>
    <dsp:sp modelId="{2BC349D9-4060-42E4-A63C-D12F6301B18A}">
      <dsp:nvSpPr>
        <dsp:cNvPr id="0" name=""/>
        <dsp:cNvSpPr/>
      </dsp:nvSpPr>
      <dsp:spPr>
        <a:xfrm>
          <a:off x="6022055" y="709661"/>
          <a:ext cx="602264" cy="60226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b="1" kern="1200" noProof="0"/>
        </a:p>
      </dsp:txBody>
      <dsp:txXfrm>
        <a:off x="6157564" y="709661"/>
        <a:ext cx="331246" cy="453204"/>
      </dsp:txXfrm>
    </dsp:sp>
    <dsp:sp modelId="{040C3E95-F5B0-4E0D-9626-8201D1F74C34}">
      <dsp:nvSpPr>
        <dsp:cNvPr id="0" name=""/>
        <dsp:cNvSpPr/>
      </dsp:nvSpPr>
      <dsp:spPr>
        <a:xfrm>
          <a:off x="6576842" y="1804686"/>
          <a:ext cx="602264" cy="60226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b="1" kern="1200" noProof="0"/>
        </a:p>
      </dsp:txBody>
      <dsp:txXfrm>
        <a:off x="6712351" y="1804686"/>
        <a:ext cx="331246" cy="453204"/>
      </dsp:txXfrm>
    </dsp:sp>
    <dsp:sp modelId="{B045D1F1-2F9C-4C93-B454-4D2620013470}">
      <dsp:nvSpPr>
        <dsp:cNvPr id="0" name=""/>
        <dsp:cNvSpPr/>
      </dsp:nvSpPr>
      <dsp:spPr>
        <a:xfrm>
          <a:off x="7123348" y="2899712"/>
          <a:ext cx="602264" cy="60226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b="1" kern="1200" noProof="0"/>
        </a:p>
      </dsp:txBody>
      <dsp:txXfrm>
        <a:off x="7258857" y="2899712"/>
        <a:ext cx="331246" cy="4532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EA10B-D9BA-4D27-B639-7C33E20820D9}">
      <dsp:nvSpPr>
        <dsp:cNvPr id="0" name=""/>
        <dsp:cNvSpPr/>
      </dsp:nvSpPr>
      <dsp:spPr>
        <a:xfrm>
          <a:off x="0" y="0"/>
          <a:ext cx="7038340" cy="12634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fr-FR" sz="1900" b="1" kern="1200" noProof="0" dirty="0" smtClean="0"/>
            <a:t>Stress</a:t>
          </a:r>
          <a:endParaRPr lang="fr-FR" sz="1900" b="1" kern="1200" noProof="0" dirty="0"/>
        </a:p>
        <a:p>
          <a:pPr marL="114300" lvl="1" indent="-114300" algn="l" defTabSz="666750">
            <a:lnSpc>
              <a:spcPct val="90000"/>
            </a:lnSpc>
            <a:spcBef>
              <a:spcPct val="0"/>
            </a:spcBef>
            <a:spcAft>
              <a:spcPct val="15000"/>
            </a:spcAft>
            <a:buChar char="••"/>
          </a:pPr>
          <a:r>
            <a:rPr lang="fr-FR" sz="1500" b="1" kern="1200" noProof="0" smtClean="0"/>
            <a:t>Désoriente les nématodes</a:t>
          </a:r>
          <a:endParaRPr lang="fr-FR" sz="1500" b="1" kern="1200" noProof="0"/>
        </a:p>
        <a:p>
          <a:pPr marL="114300" lvl="1" indent="-114300" algn="l" defTabSz="666750">
            <a:lnSpc>
              <a:spcPct val="90000"/>
            </a:lnSpc>
            <a:spcBef>
              <a:spcPct val="0"/>
            </a:spcBef>
            <a:spcAft>
              <a:spcPct val="15000"/>
            </a:spcAft>
            <a:buChar char="••"/>
          </a:pPr>
          <a:r>
            <a:rPr lang="fr-FR" sz="1500" b="1" kern="1200" noProof="0" smtClean="0"/>
            <a:t>Les nématodes pondent moins d'œufs</a:t>
          </a:r>
          <a:endParaRPr lang="fr-FR" sz="1500" b="1" kern="1200" noProof="0"/>
        </a:p>
      </dsp:txBody>
      <dsp:txXfrm>
        <a:off x="37006" y="37006"/>
        <a:ext cx="5674935" cy="1189479"/>
      </dsp:txXfrm>
    </dsp:sp>
    <dsp:sp modelId="{1E0E3656-BE1C-4673-85BA-A24B1F0E6838}">
      <dsp:nvSpPr>
        <dsp:cNvPr id="0" name=""/>
        <dsp:cNvSpPr/>
      </dsp:nvSpPr>
      <dsp:spPr>
        <a:xfrm>
          <a:off x="621029" y="1474073"/>
          <a:ext cx="7038340" cy="12634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fr-FR" sz="1900" b="1" kern="1200" noProof="0" smtClean="0"/>
            <a:t>Limite</a:t>
          </a:r>
          <a:endParaRPr lang="fr-FR" sz="1900" b="1" kern="1200" noProof="0"/>
        </a:p>
        <a:p>
          <a:pPr marL="114300" lvl="1" indent="-114300" algn="l" defTabSz="666750">
            <a:lnSpc>
              <a:spcPct val="90000"/>
            </a:lnSpc>
            <a:spcBef>
              <a:spcPct val="0"/>
            </a:spcBef>
            <a:spcAft>
              <a:spcPct val="15000"/>
            </a:spcAft>
            <a:buChar char="••"/>
          </a:pPr>
          <a:r>
            <a:rPr lang="fr-FR" sz="1500" b="1" kern="1200" noProof="0" smtClean="0"/>
            <a:t>La population de nématodes jusqu'à ce qu‘elle atteigne un niveau suffisamment bas pour ne pas causer plus de dommages aux cultures</a:t>
          </a:r>
          <a:endParaRPr lang="fr-FR" sz="1500" b="1" kern="1200" noProof="0"/>
        </a:p>
      </dsp:txBody>
      <dsp:txXfrm>
        <a:off x="658035" y="1511079"/>
        <a:ext cx="5522028" cy="1189479"/>
      </dsp:txXfrm>
    </dsp:sp>
    <dsp:sp modelId="{247B9BAB-1200-42C6-A701-0A353326F6C6}">
      <dsp:nvSpPr>
        <dsp:cNvPr id="0" name=""/>
        <dsp:cNvSpPr/>
      </dsp:nvSpPr>
      <dsp:spPr>
        <a:xfrm>
          <a:off x="1242059" y="2948146"/>
          <a:ext cx="7038340" cy="12634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fr-FR" sz="1900" b="1" kern="1200" noProof="0" smtClean="0"/>
            <a:t>Augmente</a:t>
          </a:r>
          <a:endParaRPr lang="fr-FR" sz="1900" b="1" kern="1200" noProof="0"/>
        </a:p>
        <a:p>
          <a:pPr marL="114300" lvl="1" indent="-114300" algn="l" defTabSz="666750">
            <a:lnSpc>
              <a:spcPct val="90000"/>
            </a:lnSpc>
            <a:spcBef>
              <a:spcPct val="0"/>
            </a:spcBef>
            <a:spcAft>
              <a:spcPct val="15000"/>
            </a:spcAft>
            <a:buChar char="••"/>
          </a:pPr>
          <a:r>
            <a:rPr lang="fr-FR" sz="1500" b="1" kern="1200" noProof="0" dirty="0" smtClean="0"/>
            <a:t>La résistance des plantes aux attaques de nématodes</a:t>
          </a:r>
          <a:endParaRPr lang="fr-FR" sz="1500" b="1" kern="1200" noProof="0" dirty="0"/>
        </a:p>
      </dsp:txBody>
      <dsp:txXfrm>
        <a:off x="1279065" y="2985152"/>
        <a:ext cx="5522028" cy="1189479"/>
      </dsp:txXfrm>
    </dsp:sp>
    <dsp:sp modelId="{1C7BD14F-7F30-4DB5-8105-5F4909C54126}">
      <dsp:nvSpPr>
        <dsp:cNvPr id="0" name=""/>
        <dsp:cNvSpPr/>
      </dsp:nvSpPr>
      <dsp:spPr>
        <a:xfrm>
          <a:off x="6217070" y="958147"/>
          <a:ext cx="821269" cy="82126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b="1" kern="1200" noProof="0"/>
        </a:p>
      </dsp:txBody>
      <dsp:txXfrm>
        <a:off x="6401856" y="958147"/>
        <a:ext cx="451697" cy="618005"/>
      </dsp:txXfrm>
    </dsp:sp>
    <dsp:sp modelId="{BE1CF64A-108B-4176-BEA6-C347F84896FB}">
      <dsp:nvSpPr>
        <dsp:cNvPr id="0" name=""/>
        <dsp:cNvSpPr/>
      </dsp:nvSpPr>
      <dsp:spPr>
        <a:xfrm>
          <a:off x="6838100" y="2423797"/>
          <a:ext cx="821269" cy="821269"/>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fr-FR" sz="3600" b="1" kern="1200"/>
        </a:p>
      </dsp:txBody>
      <dsp:txXfrm>
        <a:off x="7022886" y="2423797"/>
        <a:ext cx="451697" cy="61800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6.20001E-5</cdr:x>
      <cdr:y>0</cdr:y>
    </cdr:from>
    <cdr:to>
      <cdr:x>1</cdr:x>
      <cdr:y>1</cdr:y>
    </cdr:to>
    <cdr:sp macro="" textlink="">
      <cdr:nvSpPr>
        <cdr:cNvPr id="2" name="Content Placeholder 3"/>
        <cdr:cNvSpPr>
          <a:spLocks xmlns:a="http://schemas.openxmlformats.org/drawingml/2006/main" noGrp="1"/>
        </cdr:cNvSpPr>
      </cdr:nvSpPr>
      <cdr:spPr bwMode="auto">
        <a:xfrm xmlns:a="http://schemas.openxmlformats.org/drawingml/2006/main">
          <a:off x="4730800" y="2318800"/>
          <a:ext cx="4032000" cy="28080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algn="l" rtl="0" eaLnBrk="1" fontAlgn="base" hangingPunct="1">
            <a:spcBef>
              <a:spcPts val="300"/>
            </a:spcBef>
            <a:spcAft>
              <a:spcPct val="0"/>
            </a:spcAft>
            <a:buClr>
              <a:srgbClr val="F7941E"/>
            </a:buClr>
            <a:buSzPct val="95000"/>
            <a:buFont typeface="Wingdings 2" pitchFamily="18" charset="2"/>
            <a:defRPr sz="1600">
              <a:solidFill>
                <a:srgbClr val="6E6E6E"/>
              </a:solidFill>
              <a:latin typeface="+mn-lt"/>
              <a:ea typeface="+mn-ea"/>
              <a:cs typeface="+mn-cs"/>
            </a:defRPr>
          </a:lvl1pPr>
          <a:lvl2pPr marL="271463" indent="-271463" algn="l" rtl="0" eaLnBrk="1" fontAlgn="base" hangingPunct="1">
            <a:spcBef>
              <a:spcPts val="300"/>
            </a:spcBef>
            <a:spcAft>
              <a:spcPct val="0"/>
            </a:spcAft>
            <a:buClr>
              <a:schemeClr val="accent1"/>
            </a:buClr>
            <a:buSzPct val="85000"/>
            <a:buFont typeface="Wingdings" pitchFamily="2" charset="2"/>
            <a:buChar char="§"/>
            <a:defRPr sz="1600" baseline="0">
              <a:solidFill>
                <a:srgbClr val="6E6E6E"/>
              </a:solidFill>
              <a:latin typeface="+mn-lt"/>
            </a:defRPr>
          </a:lvl2pPr>
          <a:lvl3pPr marL="271463" indent="269875" algn="l" rtl="0" eaLnBrk="1" fontAlgn="base" hangingPunct="1">
            <a:spcBef>
              <a:spcPts val="300"/>
            </a:spcBef>
            <a:spcAft>
              <a:spcPct val="0"/>
            </a:spcAft>
            <a:buClr>
              <a:schemeClr val="accent1"/>
            </a:buClr>
            <a:buSzPct val="70000"/>
            <a:buFont typeface="Wingdings" pitchFamily="2" charset="2"/>
            <a:buChar char="§"/>
            <a:defRPr sz="1400" baseline="0">
              <a:solidFill>
                <a:srgbClr val="6E6E6E"/>
              </a:solidFill>
              <a:latin typeface="+mn-lt"/>
            </a:defRPr>
          </a:lvl3pPr>
          <a:lvl4pPr marL="1598613" indent="-209550" algn="l" rtl="0" eaLnBrk="1" fontAlgn="base" hangingPunct="1">
            <a:spcBef>
              <a:spcPct val="20000"/>
            </a:spcBef>
            <a:spcAft>
              <a:spcPct val="0"/>
            </a:spcAft>
            <a:buClr>
              <a:srgbClr val="0BD0D9"/>
            </a:buClr>
            <a:buSzPct val="65000"/>
            <a:buFont typeface="Wingdings 2" pitchFamily="18" charset="2"/>
            <a:defRPr>
              <a:solidFill>
                <a:schemeClr val="tx1"/>
              </a:solidFill>
              <a:latin typeface="Calibri" pitchFamily="34" charset="0"/>
            </a:defRPr>
          </a:lvl4pPr>
          <a:lvl5pPr marL="1987550" indent="-209550" algn="l" rtl="0" eaLnBrk="1" fontAlgn="base" hangingPunct="1">
            <a:spcBef>
              <a:spcPct val="20000"/>
            </a:spcBef>
            <a:spcAft>
              <a:spcPct val="0"/>
            </a:spcAft>
            <a:buClr>
              <a:srgbClr val="10CF9B"/>
            </a:buClr>
            <a:buSzPct val="65000"/>
            <a:buFont typeface="Wingdings 2" pitchFamily="18" charset="2"/>
            <a:buChar char=""/>
            <a:defRPr sz="1600">
              <a:solidFill>
                <a:schemeClr val="tx1"/>
              </a:solidFill>
              <a:latin typeface="Calibri" pitchFamily="34" charset="0"/>
            </a:defRPr>
          </a:lvl5pPr>
          <a:lvl6pPr marL="1919288" indent="-209550" algn="l" rtl="0" eaLnBrk="1" fontAlgn="base" hangingPunct="1">
            <a:spcBef>
              <a:spcPct val="20000"/>
            </a:spcBef>
            <a:spcAft>
              <a:spcPct val="0"/>
            </a:spcAft>
            <a:buClr>
              <a:srgbClr val="10CF9B"/>
            </a:buClr>
            <a:buSzPct val="65000"/>
            <a:buFont typeface="Wingdings 2" pitchFamily="18" charset="2"/>
            <a:buChar char=""/>
            <a:defRPr sz="2000">
              <a:solidFill>
                <a:schemeClr val="tx1"/>
              </a:solidFill>
              <a:latin typeface="+mn-lt"/>
            </a:defRPr>
          </a:lvl6pPr>
          <a:lvl7pPr marL="2376488" indent="-209550" algn="l" rtl="0" eaLnBrk="1" fontAlgn="base" hangingPunct="1">
            <a:spcBef>
              <a:spcPct val="20000"/>
            </a:spcBef>
            <a:spcAft>
              <a:spcPct val="0"/>
            </a:spcAft>
            <a:buClr>
              <a:srgbClr val="10CF9B"/>
            </a:buClr>
            <a:buSzPct val="65000"/>
            <a:buFont typeface="Wingdings 2" pitchFamily="18" charset="2"/>
            <a:buChar char=""/>
            <a:defRPr sz="2000">
              <a:solidFill>
                <a:schemeClr val="tx1"/>
              </a:solidFill>
              <a:latin typeface="+mn-lt"/>
            </a:defRPr>
          </a:lvl7pPr>
          <a:lvl8pPr marL="2833688" indent="-209550" algn="l" rtl="0" eaLnBrk="1" fontAlgn="base" hangingPunct="1">
            <a:spcBef>
              <a:spcPct val="20000"/>
            </a:spcBef>
            <a:spcAft>
              <a:spcPct val="0"/>
            </a:spcAft>
            <a:buClr>
              <a:srgbClr val="10CF9B"/>
            </a:buClr>
            <a:buSzPct val="65000"/>
            <a:buFont typeface="Wingdings 2" pitchFamily="18" charset="2"/>
            <a:buChar char=""/>
            <a:defRPr sz="2000">
              <a:solidFill>
                <a:schemeClr val="tx1"/>
              </a:solidFill>
              <a:latin typeface="+mn-lt"/>
            </a:defRPr>
          </a:lvl8pPr>
          <a:lvl9pPr marL="3290888" indent="-209550" algn="l" rtl="0" eaLnBrk="1" fontAlgn="base" hangingPunct="1">
            <a:spcBef>
              <a:spcPct val="20000"/>
            </a:spcBef>
            <a:spcAft>
              <a:spcPct val="0"/>
            </a:spcAft>
            <a:buClr>
              <a:srgbClr val="10CF9B"/>
            </a:buClr>
            <a:buSzPct val="65000"/>
            <a:buFont typeface="Wingdings 2" pitchFamily="18" charset="2"/>
            <a:buChar char=""/>
            <a:defRPr sz="2000">
              <a:solidFill>
                <a:schemeClr val="tx1"/>
              </a:solidFill>
              <a:latin typeface="+mn-lt"/>
            </a:defRPr>
          </a:lvl9pPr>
        </a:lstStyle>
        <a:p xmlns:a="http://schemas.openxmlformats.org/drawingml/2006/main">
          <a:endParaRPr lang="fr-CH" dirty="0"/>
        </a:p>
      </cdr:txBody>
    </cdr:sp>
  </cdr:relSizeAnchor>
</c:userShapes>
</file>

<file path=ppt/drawings/drawing2.xml><?xml version="1.0" encoding="utf-8"?>
<c:userShapes xmlns:c="http://schemas.openxmlformats.org/drawingml/2006/chart">
  <cdr:relSizeAnchor xmlns:cdr="http://schemas.openxmlformats.org/drawingml/2006/chartDrawing">
    <cdr:from>
      <cdr:x>0.52645</cdr:x>
      <cdr:y>0.06366</cdr:y>
    </cdr:from>
    <cdr:to>
      <cdr:x>0.72827</cdr:x>
      <cdr:y>0.83726</cdr:y>
    </cdr:to>
    <cdr:sp macro="" textlink="">
      <cdr:nvSpPr>
        <cdr:cNvPr id="2" name="Rectangle 1"/>
        <cdr:cNvSpPr/>
      </cdr:nvSpPr>
      <cdr:spPr>
        <a:xfrm xmlns:a="http://schemas.openxmlformats.org/drawingml/2006/main">
          <a:off x="4359220" y="215353"/>
          <a:ext cx="1671145" cy="2617075"/>
        </a:xfrm>
        <a:prstGeom xmlns:a="http://schemas.openxmlformats.org/drawingml/2006/main" prst="rec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591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600" y="2"/>
            <a:ext cx="2947581" cy="496651"/>
          </a:xfrm>
          <a:prstGeom prst="rect">
            <a:avLst/>
          </a:prstGeom>
          <a:noFill/>
          <a:ln w="9525">
            <a:noFill/>
            <a:miter lim="800000"/>
            <a:headEnd/>
            <a:tailEnd/>
          </a:ln>
          <a:effectLst/>
        </p:spPr>
        <p:txBody>
          <a:bodyPr vert="horz" wrap="square" lIns="19048" tIns="0" rIns="19048" bIns="0" numCol="1" anchor="t" anchorCtr="0" compatLnSpc="1">
            <a:prstTxWarp prst="textNoShape">
              <a:avLst/>
            </a:prstTxWarp>
          </a:bodyPr>
          <a:lstStyle>
            <a:lvl1pPr defTabSz="761938" eaLnBrk="0" hangingPunct="0">
              <a:defRPr sz="1000" i="1"/>
            </a:lvl1pPr>
          </a:lstStyle>
          <a:p>
            <a:pPr>
              <a:defRPr/>
            </a:pPr>
            <a:endParaRPr lang="de-DE"/>
          </a:p>
        </p:txBody>
      </p:sp>
      <p:sp>
        <p:nvSpPr>
          <p:cNvPr id="2051" name="Rectangle 3"/>
          <p:cNvSpPr>
            <a:spLocks noGrp="1" noChangeArrowheads="1"/>
          </p:cNvSpPr>
          <p:nvPr>
            <p:ph type="dt" idx="1"/>
          </p:nvPr>
        </p:nvSpPr>
        <p:spPr bwMode="auto">
          <a:xfrm>
            <a:off x="3851697" y="2"/>
            <a:ext cx="2947579" cy="496651"/>
          </a:xfrm>
          <a:prstGeom prst="rect">
            <a:avLst/>
          </a:prstGeom>
          <a:noFill/>
          <a:ln w="9525">
            <a:noFill/>
            <a:miter lim="800000"/>
            <a:headEnd/>
            <a:tailEnd/>
          </a:ln>
          <a:effectLst/>
        </p:spPr>
        <p:txBody>
          <a:bodyPr vert="horz" wrap="square" lIns="19048" tIns="0" rIns="19048" bIns="0" numCol="1" anchor="t" anchorCtr="0" compatLnSpc="1">
            <a:prstTxWarp prst="textNoShape">
              <a:avLst/>
            </a:prstTxWarp>
          </a:bodyPr>
          <a:lstStyle>
            <a:lvl1pPr algn="r" defTabSz="761938" eaLnBrk="0" hangingPunct="0">
              <a:defRPr sz="1000" i="1"/>
            </a:lvl1pPr>
          </a:lstStyle>
          <a:p>
            <a:pPr>
              <a:defRPr/>
            </a:pPr>
            <a:endParaRPr lang="de-DE"/>
          </a:p>
        </p:txBody>
      </p:sp>
      <p:sp>
        <p:nvSpPr>
          <p:cNvPr id="21508" name="Rectangle 4"/>
          <p:cNvSpPr>
            <a:spLocks noGrp="1" noRot="1" noChangeAspect="1" noChangeArrowheads="1" noTextEdit="1"/>
          </p:cNvSpPr>
          <p:nvPr>
            <p:ph type="sldImg" idx="2"/>
          </p:nvPr>
        </p:nvSpPr>
        <p:spPr bwMode="auto">
          <a:xfrm>
            <a:off x="927100" y="752475"/>
            <a:ext cx="4943475" cy="370840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05717" y="4712599"/>
            <a:ext cx="4986242" cy="4469861"/>
          </a:xfrm>
          <a:prstGeom prst="rect">
            <a:avLst/>
          </a:prstGeom>
          <a:noFill/>
          <a:ln w="9525">
            <a:noFill/>
            <a:miter lim="800000"/>
            <a:headEnd/>
            <a:tailEnd/>
          </a:ln>
          <a:effectLst/>
        </p:spPr>
        <p:txBody>
          <a:bodyPr vert="horz" wrap="square" lIns="92068" tIns="46034" rIns="92068" bIns="46034"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2054" name="Rectangle 6"/>
          <p:cNvSpPr>
            <a:spLocks noGrp="1" noChangeArrowheads="1"/>
          </p:cNvSpPr>
          <p:nvPr>
            <p:ph type="ftr" sz="quarter" idx="4"/>
          </p:nvPr>
        </p:nvSpPr>
        <p:spPr bwMode="auto">
          <a:xfrm>
            <a:off x="-1600" y="9429988"/>
            <a:ext cx="2947581" cy="496650"/>
          </a:xfrm>
          <a:prstGeom prst="rect">
            <a:avLst/>
          </a:prstGeom>
          <a:noFill/>
          <a:ln w="9525">
            <a:noFill/>
            <a:miter lim="800000"/>
            <a:headEnd/>
            <a:tailEnd/>
          </a:ln>
          <a:effectLst/>
        </p:spPr>
        <p:txBody>
          <a:bodyPr vert="horz" wrap="square" lIns="19048" tIns="0" rIns="19048" bIns="0" numCol="1" anchor="b" anchorCtr="0" compatLnSpc="1">
            <a:prstTxWarp prst="textNoShape">
              <a:avLst/>
            </a:prstTxWarp>
          </a:bodyPr>
          <a:lstStyle>
            <a:lvl1pPr defTabSz="761938" eaLnBrk="0" hangingPunct="0">
              <a:defRPr sz="1000" i="1"/>
            </a:lvl1pPr>
          </a:lstStyle>
          <a:p>
            <a:pPr>
              <a:defRPr/>
            </a:pPr>
            <a:endParaRPr lang="de-DE"/>
          </a:p>
        </p:txBody>
      </p:sp>
      <p:sp>
        <p:nvSpPr>
          <p:cNvPr id="2055" name="Rectangle 7"/>
          <p:cNvSpPr>
            <a:spLocks noGrp="1" noChangeArrowheads="1"/>
          </p:cNvSpPr>
          <p:nvPr>
            <p:ph type="sldNum" sz="quarter" idx="5"/>
          </p:nvPr>
        </p:nvSpPr>
        <p:spPr bwMode="auto">
          <a:xfrm>
            <a:off x="3851697" y="9429988"/>
            <a:ext cx="2947579" cy="496650"/>
          </a:xfrm>
          <a:prstGeom prst="rect">
            <a:avLst/>
          </a:prstGeom>
          <a:noFill/>
          <a:ln w="9525">
            <a:noFill/>
            <a:miter lim="800000"/>
            <a:headEnd/>
            <a:tailEnd/>
          </a:ln>
          <a:effectLst/>
        </p:spPr>
        <p:txBody>
          <a:bodyPr vert="horz" wrap="square" lIns="19048" tIns="0" rIns="19048" bIns="0" numCol="1" anchor="b" anchorCtr="0" compatLnSpc="1">
            <a:prstTxWarp prst="textNoShape">
              <a:avLst/>
            </a:prstTxWarp>
          </a:bodyPr>
          <a:lstStyle>
            <a:lvl1pPr algn="r" defTabSz="761938" eaLnBrk="0" hangingPunct="0">
              <a:defRPr sz="1000" i="1"/>
            </a:lvl1pPr>
          </a:lstStyle>
          <a:p>
            <a:pPr>
              <a:defRPr/>
            </a:pPr>
            <a:fld id="{B5BEBA6A-8443-4BB7-9E3D-F604F3BC4F35}" type="slidenum">
              <a:rPr lang="de-DE"/>
              <a:pPr>
                <a:defRPr/>
              </a:pPr>
              <a:t>‹N°›</a:t>
            </a:fld>
            <a:endParaRPr lang="de-DE"/>
          </a:p>
        </p:txBody>
      </p:sp>
    </p:spTree>
    <p:extLst>
      <p:ext uri="{BB962C8B-B14F-4D97-AF65-F5344CB8AC3E}">
        <p14:creationId xmlns:p14="http://schemas.microsoft.com/office/powerpoint/2010/main" val="1505465580"/>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B5BEBA6A-8443-4BB7-9E3D-F604F3BC4F35}" type="slidenum">
              <a:rPr lang="de-DE" smtClean="0"/>
              <a:pPr>
                <a:defRPr/>
              </a:pPr>
              <a:t>1</a:t>
            </a:fld>
            <a:endParaRPr lang="de-DE"/>
          </a:p>
        </p:txBody>
      </p:sp>
    </p:spTree>
    <p:extLst>
      <p:ext uri="{BB962C8B-B14F-4D97-AF65-F5344CB8AC3E}">
        <p14:creationId xmlns:p14="http://schemas.microsoft.com/office/powerpoint/2010/main" val="1571022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GB" dirty="0" smtClean="0"/>
              <a:t>Root-knot nematodes are a major problem for most crops and plantations around the world. </a:t>
            </a:r>
            <a:r>
              <a:rPr lang="en-GB" dirty="0" err="1" smtClean="0"/>
              <a:t>FAO</a:t>
            </a:r>
            <a:r>
              <a:rPr lang="en-GB" dirty="0" smtClean="0"/>
              <a:t> (Food and Agriculture Organization) announces that 18% of global food production is destroyed by nematodes. Indeed soil nematodes attack the roots of crops, causing a sharp decline in production yields up destroying part of the crop. Until now the preferred way to fight against this scourge was the use of chemical nematicides. Today, chemical nematicides are progressively banned in most countries of the world for reasons of health and environmental.</a:t>
            </a:r>
            <a:endParaRPr lang="fr-FR" dirty="0" smtClean="0"/>
          </a:p>
          <a:p>
            <a:r>
              <a:rPr lang="en-GB" dirty="0" smtClean="0"/>
              <a:t>Nematodes are disturbed by electro-magnetically treated water. They become stressed and disoriented. When female nematodes reach the roots, they lay fewer eggs. The result is a control  of nematode population to a level low enough where they cannot create more damage on crops. This process does not affect the microbiological life in the soil.</a:t>
            </a:r>
            <a:endParaRPr lang="fr-FR" dirty="0" smtClean="0"/>
          </a:p>
          <a:p>
            <a:r>
              <a:rPr lang="en-GB" b="1" dirty="0" smtClean="0"/>
              <a:t>Aqua-4D®</a:t>
            </a:r>
            <a:r>
              <a:rPr lang="en-GB" dirty="0" smtClean="0"/>
              <a:t> is currently the only non-chemical and non-organic technology in the  world which, thanks to the electromagnetic treatment of irrigation water, controls populations of nematodes in the soil.</a:t>
            </a:r>
            <a:endParaRPr lang="fr-FR" dirty="0" smtClean="0"/>
          </a:p>
        </p:txBody>
      </p:sp>
      <p:sp>
        <p:nvSpPr>
          <p:cNvPr id="4" name="Espace réservé du numéro de diapositive 3"/>
          <p:cNvSpPr>
            <a:spLocks noGrp="1"/>
          </p:cNvSpPr>
          <p:nvPr>
            <p:ph type="sldNum" sz="quarter" idx="10"/>
          </p:nvPr>
        </p:nvSpPr>
        <p:spPr/>
        <p:txBody>
          <a:bodyPr/>
          <a:lstStyle/>
          <a:p>
            <a:pPr>
              <a:defRPr/>
            </a:pPr>
            <a:fld id="{B5BEBA6A-8443-4BB7-9E3D-F604F3BC4F35}" type="slidenum">
              <a:rPr lang="de-DE" smtClean="0"/>
              <a:pPr>
                <a:defRPr/>
              </a:pPr>
              <a:t>20</a:t>
            </a:fld>
            <a:endParaRPr lang="de-DE"/>
          </a:p>
        </p:txBody>
      </p:sp>
    </p:spTree>
    <p:extLst>
      <p:ext uri="{BB962C8B-B14F-4D97-AF65-F5344CB8AC3E}">
        <p14:creationId xmlns:p14="http://schemas.microsoft.com/office/powerpoint/2010/main" val="1468593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B5BEBA6A-8443-4BB7-9E3D-F604F3BC4F35}" type="slidenum">
              <a:rPr lang="de-DE" smtClean="0"/>
              <a:pPr>
                <a:defRPr/>
              </a:pPr>
              <a:t>21</a:t>
            </a:fld>
            <a:endParaRPr lang="de-DE"/>
          </a:p>
        </p:txBody>
      </p:sp>
    </p:spTree>
    <p:extLst>
      <p:ext uri="{BB962C8B-B14F-4D97-AF65-F5344CB8AC3E}">
        <p14:creationId xmlns:p14="http://schemas.microsoft.com/office/powerpoint/2010/main" val="71009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B5BEBA6A-8443-4BB7-9E3D-F604F3BC4F35}" type="slidenum">
              <a:rPr lang="de-DE" smtClean="0"/>
              <a:pPr>
                <a:defRPr/>
              </a:pPr>
              <a:t>22</a:t>
            </a:fld>
            <a:endParaRPr lang="de-DE"/>
          </a:p>
        </p:txBody>
      </p:sp>
    </p:spTree>
    <p:extLst>
      <p:ext uri="{BB962C8B-B14F-4D97-AF65-F5344CB8AC3E}">
        <p14:creationId xmlns:p14="http://schemas.microsoft.com/office/powerpoint/2010/main" val="1956594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B5BEBA6A-8443-4BB7-9E3D-F604F3BC4F35}" type="slidenum">
              <a:rPr lang="de-DE" smtClean="0"/>
              <a:pPr>
                <a:defRPr/>
              </a:pPr>
              <a:t>23</a:t>
            </a:fld>
            <a:endParaRPr lang="de-DE"/>
          </a:p>
        </p:txBody>
      </p:sp>
    </p:spTree>
    <p:extLst>
      <p:ext uri="{BB962C8B-B14F-4D97-AF65-F5344CB8AC3E}">
        <p14:creationId xmlns:p14="http://schemas.microsoft.com/office/powerpoint/2010/main" val="3557843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B5BEBA6A-8443-4BB7-9E3D-F604F3BC4F35}" type="slidenum">
              <a:rPr lang="de-DE" smtClean="0"/>
              <a:pPr>
                <a:defRPr/>
              </a:pPr>
              <a:t>25</a:t>
            </a:fld>
            <a:endParaRPr lang="de-DE"/>
          </a:p>
        </p:txBody>
      </p:sp>
    </p:spTree>
    <p:extLst>
      <p:ext uri="{BB962C8B-B14F-4D97-AF65-F5344CB8AC3E}">
        <p14:creationId xmlns:p14="http://schemas.microsoft.com/office/powerpoint/2010/main" val="3860693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B5BEBA6A-8443-4BB7-9E3D-F604F3BC4F35}" type="slidenum">
              <a:rPr lang="de-DE" smtClean="0"/>
              <a:pPr>
                <a:defRPr/>
              </a:pPr>
              <a:t>26</a:t>
            </a:fld>
            <a:endParaRPr lang="de-DE"/>
          </a:p>
        </p:txBody>
      </p:sp>
    </p:spTree>
    <p:extLst>
      <p:ext uri="{BB962C8B-B14F-4D97-AF65-F5344CB8AC3E}">
        <p14:creationId xmlns:p14="http://schemas.microsoft.com/office/powerpoint/2010/main" val="4254888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B5BEBA6A-8443-4BB7-9E3D-F604F3BC4F35}" type="slidenum">
              <a:rPr lang="de-DE" smtClean="0"/>
              <a:pPr>
                <a:defRPr/>
              </a:pPr>
              <a:t>27</a:t>
            </a:fld>
            <a:endParaRPr lang="de-DE"/>
          </a:p>
        </p:txBody>
      </p:sp>
    </p:spTree>
    <p:extLst>
      <p:ext uri="{BB962C8B-B14F-4D97-AF65-F5344CB8AC3E}">
        <p14:creationId xmlns:p14="http://schemas.microsoft.com/office/powerpoint/2010/main" val="3597273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B5BEBA6A-8443-4BB7-9E3D-F604F3BC4F35}" type="slidenum">
              <a:rPr lang="de-DE" smtClean="0"/>
              <a:pPr>
                <a:defRPr/>
              </a:pPr>
              <a:t>28</a:t>
            </a:fld>
            <a:endParaRPr lang="de-DE" dirty="0"/>
          </a:p>
        </p:txBody>
      </p:sp>
    </p:spTree>
    <p:extLst>
      <p:ext uri="{BB962C8B-B14F-4D97-AF65-F5344CB8AC3E}">
        <p14:creationId xmlns:p14="http://schemas.microsoft.com/office/powerpoint/2010/main" val="759911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rmAutofit fontScale="92500" lnSpcReduction="20000"/>
          </a:bodyPr>
          <a:lstStyle/>
          <a:p>
            <a:pPr>
              <a:defRPr/>
            </a:pPr>
            <a:r>
              <a:rPr lang="fr-FR" sz="1400" dirty="0" smtClean="0">
                <a:latin typeface="+mn-lt"/>
              </a:rPr>
              <a:t>L'eau (H2O) est souvent perçue comme ordinaire car elle est transparente, inodore, insipide et omniprésente. Elle est le composée au plus simple des deux éléments réactifs les plus courants, constitué de seulement deux atomes d'hydrogène liés à un atome d'oxygène unique. En effet, très peu de molécules sont plus petits ou plus légers. L'eau liquide, cependant, est la substance la plus extraordinaire.</a:t>
            </a:r>
          </a:p>
          <a:p>
            <a:pPr>
              <a:defRPr/>
            </a:pPr>
            <a:r>
              <a:rPr lang="fr-FR" sz="1400" dirty="0" smtClean="0">
                <a:latin typeface="+mn-lt"/>
              </a:rPr>
              <a:t>L'eau est le matériau le plus étudié sur Terre, mais il est remarquable de constater que la science derrière son comportement et la fonction sont si mal compris (ou même ignoré), non seulement par les gens en général, mais aussi par des scientifiques travaillant avec elle tous les jours. La petite taille de sa molécule dément la complexité de ses actions et de ses capacités singulières. Les propriétés uniques de l'eau liquide et la nature caméléon semblent correspondre idéalement dans les conditions de vie tout comme aucun autre molécule.</a:t>
            </a:r>
          </a:p>
          <a:p>
            <a:pPr>
              <a:defRPr/>
            </a:pPr>
            <a:r>
              <a:rPr lang="fr-FR" sz="1400" dirty="0" smtClean="0">
                <a:latin typeface="+mn-lt"/>
              </a:rPr>
              <a:t>Les propriétés anormales de l'eau sont ceux où le comportement de l'eau liquide est très différent de ce qui se trouve avec d'autres liquides [1414]. Une eau gelée (glace) montre également des anomalies par rapport aux autres matières solides. Bien que ce soit une molécule simple en apparence (H2O), il présente un caractère anormal et très complexe en raison de sa liaison hydrogène </a:t>
            </a:r>
            <a:r>
              <a:rPr lang="fr-FR" sz="1400" dirty="0" err="1" smtClean="0">
                <a:latin typeface="+mn-lt"/>
              </a:rPr>
              <a:t>intra-moléculaire</a:t>
            </a:r>
            <a:r>
              <a:rPr lang="fr-FR" sz="1400" dirty="0" smtClean="0">
                <a:latin typeface="+mn-lt"/>
              </a:rPr>
              <a:t> (voir [1530] par exemple). En tant que gaz, de l'eau est l'un des plus léger connu, sous forme liquide, il est beaucoup plus dense que prévu et comme un solide, il est beaucoup plus léger que prévu par rapport à sa forme liquide. Une histoire intéressante de l'étude des anomalies de l'eau a été publiée [1542].</a:t>
            </a:r>
          </a:p>
        </p:txBody>
      </p:sp>
      <p:sp>
        <p:nvSpPr>
          <p:cNvPr id="31748" name="Espace réservé du numéro de diapositive 3"/>
          <p:cNvSpPr>
            <a:spLocks noGrp="1"/>
          </p:cNvSpPr>
          <p:nvPr>
            <p:ph type="sldNum" sz="quarter" idx="5"/>
          </p:nvPr>
        </p:nvSpPr>
        <p:spPr>
          <a:noFill/>
        </p:spPr>
        <p:txBody>
          <a:bodyPr/>
          <a:lstStyle/>
          <a:p>
            <a:fld id="{B86AEF4F-F06C-4388-9987-23AC3704DC69}" type="slidenum">
              <a:rPr lang="de-DE" smtClean="0">
                <a:solidFill>
                  <a:prstClr val="black"/>
                </a:solidFill>
              </a:rPr>
              <a:pPr/>
              <a:t>29</a:t>
            </a:fld>
            <a:endParaRPr lang="de-DE" smtClean="0">
              <a:solidFill>
                <a:prstClr val="black"/>
              </a:solidFill>
            </a:endParaRPr>
          </a:p>
        </p:txBody>
      </p:sp>
    </p:spTree>
    <p:extLst>
      <p:ext uri="{BB962C8B-B14F-4D97-AF65-F5344CB8AC3E}">
        <p14:creationId xmlns:p14="http://schemas.microsoft.com/office/powerpoint/2010/main" val="1629656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rmAutofit/>
          </a:bodyPr>
          <a:lstStyle/>
          <a:p>
            <a:pPr>
              <a:defRPr/>
            </a:pPr>
            <a:r>
              <a:rPr lang="fr-FR" sz="1500" dirty="0" smtClean="0">
                <a:latin typeface="+mn-lt"/>
              </a:rPr>
              <a:t>La physique quantique nous enseigne que l’eau est une matière organisée et structurée, et non pas désordonnée comme on pourrait le croire. L’eau et les éléments qui la composent peuvent adopter de très nombreuses structures différentes. Suivant la structure prise par cette eau, le comportement des minéraux et matières biologiques dissoutes est différent.</a:t>
            </a:r>
          </a:p>
          <a:p>
            <a:pPr>
              <a:defRPr/>
            </a:pPr>
            <a:r>
              <a:rPr lang="fr-FR" sz="1500" dirty="0" smtClean="0">
                <a:latin typeface="+mn-lt"/>
              </a:rPr>
              <a:t>La technologie de traitement physique de l’eau</a:t>
            </a:r>
            <a:r>
              <a:rPr lang="fr-FR" sz="1500" b="1" dirty="0" smtClean="0">
                <a:latin typeface="+mn-lt"/>
              </a:rPr>
              <a:t> Aqua-4D® </a:t>
            </a:r>
            <a:r>
              <a:rPr lang="fr-FR" sz="1500" dirty="0" smtClean="0">
                <a:latin typeface="+mn-lt"/>
              </a:rPr>
              <a:t>est basée sur la physique quantique (science qui s’intéresse au fonctionnement des atomes et particules). </a:t>
            </a:r>
          </a:p>
        </p:txBody>
      </p:sp>
      <p:sp>
        <p:nvSpPr>
          <p:cNvPr id="32772" name="Espace réservé du numéro de diapositive 3"/>
          <p:cNvSpPr>
            <a:spLocks noGrp="1"/>
          </p:cNvSpPr>
          <p:nvPr>
            <p:ph type="sldNum" sz="quarter" idx="5"/>
          </p:nvPr>
        </p:nvSpPr>
        <p:spPr>
          <a:noFill/>
        </p:spPr>
        <p:txBody>
          <a:bodyPr/>
          <a:lstStyle/>
          <a:p>
            <a:fld id="{3332A537-DABC-4FFB-AFD6-59991AE7B0F7}" type="slidenum">
              <a:rPr lang="de-DE" smtClean="0">
                <a:solidFill>
                  <a:prstClr val="black"/>
                </a:solidFill>
              </a:rPr>
              <a:pPr/>
              <a:t>30</a:t>
            </a:fld>
            <a:endParaRPr lang="de-DE" smtClean="0">
              <a:solidFill>
                <a:prstClr val="black"/>
              </a:solidFill>
            </a:endParaRPr>
          </a:p>
        </p:txBody>
      </p:sp>
    </p:spTree>
    <p:extLst>
      <p:ext uri="{BB962C8B-B14F-4D97-AF65-F5344CB8AC3E}">
        <p14:creationId xmlns:p14="http://schemas.microsoft.com/office/powerpoint/2010/main" val="978868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pPr>
              <a:defRPr/>
            </a:pPr>
            <a:fld id="{B5BEBA6A-8443-4BB7-9E3D-F604F3BC4F35}" type="slidenum">
              <a:rPr lang="de-DE" smtClean="0"/>
              <a:pPr>
                <a:defRPr/>
              </a:pPr>
              <a:t>4</a:t>
            </a:fld>
            <a:endParaRPr lang="de-DE"/>
          </a:p>
        </p:txBody>
      </p:sp>
    </p:spTree>
    <p:extLst>
      <p:ext uri="{BB962C8B-B14F-4D97-AF65-F5344CB8AC3E}">
        <p14:creationId xmlns:p14="http://schemas.microsoft.com/office/powerpoint/2010/main" val="4185957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rmAutofit/>
          </a:bodyPr>
          <a:lstStyle/>
          <a:p>
            <a:pPr>
              <a:defRPr/>
            </a:pPr>
            <a:r>
              <a:rPr lang="fr-CH" sz="1500" dirty="0" smtClean="0">
                <a:latin typeface="+mn-lt"/>
              </a:rPr>
              <a:t>Dans le langage commun quand on parle de traitement de l’eau on fait référence à des traitements ou l’on va enlever de l’eau les éléments indésirables (filtre = sable et impuretés, osmose inverse = sels de l’eau) ou ajouter des composants qui lui manque (calcium, chlore, …).</a:t>
            </a:r>
            <a:endParaRPr lang="fr-FR" sz="1500" dirty="0">
              <a:latin typeface="+mn-lt"/>
            </a:endParaRPr>
          </a:p>
        </p:txBody>
      </p:sp>
      <p:sp>
        <p:nvSpPr>
          <p:cNvPr id="30724" name="Espace réservé du numéro de diapositive 3"/>
          <p:cNvSpPr>
            <a:spLocks noGrp="1"/>
          </p:cNvSpPr>
          <p:nvPr>
            <p:ph type="sldNum" sz="quarter" idx="5"/>
          </p:nvPr>
        </p:nvSpPr>
        <p:spPr>
          <a:noFill/>
        </p:spPr>
        <p:txBody>
          <a:bodyPr/>
          <a:lstStyle/>
          <a:p>
            <a:fld id="{7D801107-8DFD-418C-B516-5F25DC3DF9D9}" type="slidenum">
              <a:rPr lang="de-DE" smtClean="0"/>
              <a:pPr/>
              <a:t>32</a:t>
            </a:fld>
            <a:endParaRPr lang="de-DE" smtClean="0"/>
          </a:p>
        </p:txBody>
      </p:sp>
    </p:spTree>
    <p:extLst>
      <p:ext uri="{BB962C8B-B14F-4D97-AF65-F5344CB8AC3E}">
        <p14:creationId xmlns:p14="http://schemas.microsoft.com/office/powerpoint/2010/main" val="2327455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6721F1F-92C3-4F8B-9412-5D9F5F78B96B}" type="slidenum">
              <a:rPr lang="fr-FR" smtClean="0"/>
              <a:pPr/>
              <a:t>35</a:t>
            </a:fld>
            <a:endParaRPr lang="fr-FR"/>
          </a:p>
        </p:txBody>
      </p:sp>
    </p:spTree>
    <p:extLst>
      <p:ext uri="{BB962C8B-B14F-4D97-AF65-F5344CB8AC3E}">
        <p14:creationId xmlns:p14="http://schemas.microsoft.com/office/powerpoint/2010/main" val="1253901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rmAutofit/>
          </a:bodyPr>
          <a:lstStyle/>
          <a:p>
            <a:pPr>
              <a:defRPr/>
            </a:pPr>
            <a:r>
              <a:rPr lang="fr-CH" sz="1500" dirty="0" smtClean="0">
                <a:latin typeface="+mn-lt"/>
              </a:rPr>
              <a:t>Qu’est-ce qui rend l’eau non cohérente : </a:t>
            </a:r>
          </a:p>
          <a:p>
            <a:pPr>
              <a:defRPr/>
            </a:pPr>
            <a:r>
              <a:rPr lang="fr-CH" sz="1500" dirty="0" smtClean="0">
                <a:latin typeface="+mn-lt"/>
              </a:rPr>
              <a:t>Captage, pompage, transport, stockage, mise sous pression</a:t>
            </a:r>
          </a:p>
          <a:p>
            <a:pPr>
              <a:defRPr/>
            </a:pPr>
            <a:endParaRPr lang="fr-CH" sz="1500" dirty="0" smtClean="0">
              <a:latin typeface="+mn-lt"/>
            </a:endParaRPr>
          </a:p>
          <a:p>
            <a:pPr>
              <a:defRPr/>
            </a:pPr>
            <a:r>
              <a:rPr lang="fr-CH" sz="1500" dirty="0" smtClean="0">
                <a:latin typeface="+mn-lt"/>
              </a:rPr>
              <a:t>Eau cohérente = eau naturelle que l’on peut trouver dans la nature</a:t>
            </a:r>
          </a:p>
          <a:p>
            <a:pPr>
              <a:defRPr/>
            </a:pPr>
            <a:endParaRPr lang="fr-FR" sz="1500" dirty="0">
              <a:latin typeface="+mn-lt"/>
            </a:endParaRPr>
          </a:p>
        </p:txBody>
      </p:sp>
      <p:sp>
        <p:nvSpPr>
          <p:cNvPr id="33796" name="Espace réservé du numéro de diapositive 3"/>
          <p:cNvSpPr>
            <a:spLocks noGrp="1"/>
          </p:cNvSpPr>
          <p:nvPr>
            <p:ph type="sldNum" sz="quarter" idx="5"/>
          </p:nvPr>
        </p:nvSpPr>
        <p:spPr>
          <a:noFill/>
        </p:spPr>
        <p:txBody>
          <a:bodyPr/>
          <a:lstStyle/>
          <a:p>
            <a:fld id="{3C319268-59CC-477B-912B-97DBFC2ACC11}" type="slidenum">
              <a:rPr lang="de-DE" smtClean="0"/>
              <a:pPr/>
              <a:t>5</a:t>
            </a:fld>
            <a:endParaRPr lang="de-DE" dirty="0" smtClean="0"/>
          </a:p>
        </p:txBody>
      </p:sp>
    </p:spTree>
    <p:extLst>
      <p:ext uri="{BB962C8B-B14F-4D97-AF65-F5344CB8AC3E}">
        <p14:creationId xmlns:p14="http://schemas.microsoft.com/office/powerpoint/2010/main" val="419014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lvl="1" defTabSz="735178">
              <a:defRPr/>
            </a:pPr>
            <a:endParaRPr lang="fr-FR" sz="1100" dirty="0">
              <a:latin typeface="+mn-lt"/>
            </a:endParaRPr>
          </a:p>
        </p:txBody>
      </p:sp>
      <p:sp>
        <p:nvSpPr>
          <p:cNvPr id="4" name="Espace réservé du numéro de diapositive 3"/>
          <p:cNvSpPr>
            <a:spLocks noGrp="1"/>
          </p:cNvSpPr>
          <p:nvPr>
            <p:ph type="sldNum" sz="quarter" idx="10"/>
          </p:nvPr>
        </p:nvSpPr>
        <p:spPr/>
        <p:txBody>
          <a:bodyPr/>
          <a:lstStyle/>
          <a:p>
            <a:pPr>
              <a:defRPr/>
            </a:pPr>
            <a:fld id="{B5BEBA6A-8443-4BB7-9E3D-F604F3BC4F35}" type="slidenum">
              <a:rPr lang="de-DE" smtClean="0"/>
              <a:pPr>
                <a:defRPr/>
              </a:pPr>
              <a:t>10</a:t>
            </a:fld>
            <a:endParaRPr lang="de-DE" dirty="0"/>
          </a:p>
        </p:txBody>
      </p:sp>
    </p:spTree>
    <p:extLst>
      <p:ext uri="{BB962C8B-B14F-4D97-AF65-F5344CB8AC3E}">
        <p14:creationId xmlns:p14="http://schemas.microsoft.com/office/powerpoint/2010/main" val="2855666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B5BEBA6A-8443-4BB7-9E3D-F604F3BC4F35}" type="slidenum">
              <a:rPr lang="de-DE" smtClean="0"/>
              <a:pPr>
                <a:defRPr/>
              </a:pPr>
              <a:t>11</a:t>
            </a:fld>
            <a:endParaRPr lang="de-DE"/>
          </a:p>
        </p:txBody>
      </p:sp>
    </p:spTree>
    <p:extLst>
      <p:ext uri="{BB962C8B-B14F-4D97-AF65-F5344CB8AC3E}">
        <p14:creationId xmlns:p14="http://schemas.microsoft.com/office/powerpoint/2010/main" val="1943890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lvl="1">
              <a:lnSpc>
                <a:spcPct val="150000"/>
              </a:lnSpc>
            </a:pPr>
            <a:r>
              <a:rPr lang="fr-FR" b="1" noProof="0" dirty="0" smtClean="0"/>
              <a:t>Le développement racinaire suit le parcours de l’eau dans le sol</a:t>
            </a:r>
          </a:p>
          <a:p>
            <a:pPr lvl="1">
              <a:lnSpc>
                <a:spcPct val="150000"/>
              </a:lnSpc>
            </a:pPr>
            <a:r>
              <a:rPr lang="fr-FR" b="1" noProof="0" dirty="0" smtClean="0"/>
              <a:t>Aqua-4D permet à l’eau de pénétrer dans les minuscules pores : meilleure rétention d’eau dans le sol (effet capillaire)</a:t>
            </a:r>
          </a:p>
          <a:p>
            <a:pPr lvl="1">
              <a:lnSpc>
                <a:spcPct val="150000"/>
              </a:lnSpc>
            </a:pPr>
            <a:r>
              <a:rPr lang="fr-FR" b="1" noProof="0" dirty="0" smtClean="0"/>
              <a:t>Le développement racinaire s’en trouve directement amélioré avec des racines dites “chevelues” qui permettent une meilleure assimilation des nutriments</a:t>
            </a:r>
          </a:p>
          <a:p>
            <a:endParaRPr lang="fr-FR" dirty="0"/>
          </a:p>
        </p:txBody>
      </p:sp>
      <p:sp>
        <p:nvSpPr>
          <p:cNvPr id="4" name="Espace réservé du numéro de diapositive 3"/>
          <p:cNvSpPr>
            <a:spLocks noGrp="1"/>
          </p:cNvSpPr>
          <p:nvPr>
            <p:ph type="sldNum" sz="quarter" idx="10"/>
          </p:nvPr>
        </p:nvSpPr>
        <p:spPr/>
        <p:txBody>
          <a:bodyPr/>
          <a:lstStyle/>
          <a:p>
            <a:pPr>
              <a:defRPr/>
            </a:pPr>
            <a:fld id="{B5BEBA6A-8443-4BB7-9E3D-F604F3BC4F35}" type="slidenum">
              <a:rPr lang="de-DE" smtClean="0"/>
              <a:pPr>
                <a:defRPr/>
              </a:pPr>
              <a:t>12</a:t>
            </a:fld>
            <a:endParaRPr lang="de-DE"/>
          </a:p>
        </p:txBody>
      </p:sp>
    </p:spTree>
    <p:extLst>
      <p:ext uri="{BB962C8B-B14F-4D97-AF65-F5344CB8AC3E}">
        <p14:creationId xmlns:p14="http://schemas.microsoft.com/office/powerpoint/2010/main" val="494478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lvl="1" defTabSz="735178">
              <a:defRPr/>
            </a:pPr>
            <a:endParaRPr lang="fr-FR" sz="1000" dirty="0">
              <a:latin typeface="+mn-lt"/>
            </a:endParaRPr>
          </a:p>
        </p:txBody>
      </p:sp>
      <p:sp>
        <p:nvSpPr>
          <p:cNvPr id="4" name="Espace réservé du numéro de diapositive 3"/>
          <p:cNvSpPr>
            <a:spLocks noGrp="1"/>
          </p:cNvSpPr>
          <p:nvPr>
            <p:ph type="sldNum" sz="quarter" idx="10"/>
          </p:nvPr>
        </p:nvSpPr>
        <p:spPr/>
        <p:txBody>
          <a:bodyPr/>
          <a:lstStyle/>
          <a:p>
            <a:pPr>
              <a:defRPr/>
            </a:pPr>
            <a:fld id="{B5BEBA6A-8443-4BB7-9E3D-F604F3BC4F35}" type="slidenum">
              <a:rPr lang="de-DE" smtClean="0"/>
              <a:pPr>
                <a:defRPr/>
              </a:pPr>
              <a:t>15</a:t>
            </a:fld>
            <a:endParaRPr lang="de-DE"/>
          </a:p>
        </p:txBody>
      </p:sp>
    </p:spTree>
    <p:extLst>
      <p:ext uri="{BB962C8B-B14F-4D97-AF65-F5344CB8AC3E}">
        <p14:creationId xmlns:p14="http://schemas.microsoft.com/office/powerpoint/2010/main" val="2329042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B5BEBA6A-8443-4BB7-9E3D-F604F3BC4F35}" type="slidenum">
              <a:rPr lang="de-DE" smtClean="0"/>
              <a:pPr>
                <a:defRPr/>
              </a:pPr>
              <a:t>16</a:t>
            </a:fld>
            <a:endParaRPr lang="de-DE"/>
          </a:p>
        </p:txBody>
      </p:sp>
    </p:spTree>
    <p:extLst>
      <p:ext uri="{BB962C8B-B14F-4D97-AF65-F5344CB8AC3E}">
        <p14:creationId xmlns:p14="http://schemas.microsoft.com/office/powerpoint/2010/main" val="2155910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B5BEBA6A-8443-4BB7-9E3D-F604F3BC4F35}" type="slidenum">
              <a:rPr lang="de-DE" smtClean="0"/>
              <a:pPr>
                <a:defRPr/>
              </a:pPr>
              <a:t>18</a:t>
            </a:fld>
            <a:endParaRPr lang="de-DE"/>
          </a:p>
        </p:txBody>
      </p:sp>
    </p:spTree>
    <p:extLst>
      <p:ext uri="{BB962C8B-B14F-4D97-AF65-F5344CB8AC3E}">
        <p14:creationId xmlns:p14="http://schemas.microsoft.com/office/powerpoint/2010/main" val="2561874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vantages principau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5FC802C3-794A-4CE5-AC76-168A4919A909}" type="slidenum">
              <a:rPr lang="en-US" smtClean="0"/>
              <a:pPr/>
              <a:t>‹N°›</a:t>
            </a:fld>
            <a:endParaRPr lang="en-US" dirty="0"/>
          </a:p>
        </p:txBody>
      </p:sp>
      <p:sp>
        <p:nvSpPr>
          <p:cNvPr id="4" name="Untertitel 2"/>
          <p:cNvSpPr>
            <a:spLocks noGrp="1"/>
          </p:cNvSpPr>
          <p:nvPr>
            <p:ph type="subTitle" idx="1" hasCustomPrompt="1"/>
          </p:nvPr>
        </p:nvSpPr>
        <p:spPr>
          <a:xfrm>
            <a:off x="450000" y="1692000"/>
            <a:ext cx="3869266" cy="2880000"/>
          </a:xfrm>
        </p:spPr>
        <p:txBody>
          <a:bodyPr/>
          <a:lstStyle>
            <a:lvl1pPr marL="252000" indent="-252000" algn="l">
              <a:spcBef>
                <a:spcPts val="0"/>
              </a:spcBef>
              <a:buFont typeface="Wingdings" pitchFamily="2" charset="2"/>
              <a:buChar char="§"/>
              <a:defRPr sz="1800" baseline="0">
                <a:solidFill>
                  <a:srgbClr val="0475BC"/>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err="1" smtClean="0"/>
              <a:t>Avantages</a:t>
            </a:r>
            <a:r>
              <a:rPr lang="en-US" dirty="0" smtClean="0"/>
              <a:t> </a:t>
            </a:r>
            <a:r>
              <a:rPr lang="en-US" dirty="0" err="1" smtClean="0"/>
              <a:t>principaux</a:t>
            </a:r>
            <a:r>
              <a:rPr lang="en-US" dirty="0" smtClean="0"/>
              <a:t> du </a:t>
            </a:r>
            <a:r>
              <a:rPr lang="en-US" dirty="0" err="1" smtClean="0"/>
              <a:t>domaine</a:t>
            </a:r>
            <a:r>
              <a:rPr lang="en-US" dirty="0" smtClean="0"/>
              <a:t> </a:t>
            </a:r>
            <a:r>
              <a:rPr lang="en-US" dirty="0" err="1" smtClean="0"/>
              <a:t>d’application</a:t>
            </a:r>
            <a:endParaRPr lang="en-US" dirty="0" smtClean="0"/>
          </a:p>
          <a:p>
            <a:endParaRPr lang="de-CH" dirty="0"/>
          </a:p>
        </p:txBody>
      </p:sp>
      <p:sp>
        <p:nvSpPr>
          <p:cNvPr id="5" name="Text Placeholder 4"/>
          <p:cNvSpPr>
            <a:spLocks noGrp="1"/>
          </p:cNvSpPr>
          <p:nvPr>
            <p:ph type="body" sz="quarter" idx="11" hasCustomPrompt="1"/>
          </p:nvPr>
        </p:nvSpPr>
        <p:spPr>
          <a:xfrm>
            <a:off x="450000" y="5040000"/>
            <a:ext cx="8280000" cy="648000"/>
          </a:xfrm>
          <a:prstGeom prst="roundRect">
            <a:avLst/>
          </a:prstGeom>
          <a:solidFill>
            <a:srgbClr val="F7941E"/>
          </a:solidFill>
          <a:effectLst/>
        </p:spPr>
        <p:txBody>
          <a:bodyPr anchor="ctr" anchorCtr="0"/>
          <a:lstStyle>
            <a:lvl1pPr algn="ctr">
              <a:defRPr sz="1600" b="1">
                <a:solidFill>
                  <a:schemeClr val="bg1"/>
                </a:solidFill>
              </a:defRPr>
            </a:lvl1pPr>
          </a:lstStyle>
          <a:p>
            <a:pPr lvl="0"/>
            <a:r>
              <a:rPr lang="fr-FR" sz="1700" b="1" dirty="0" smtClean="0">
                <a:solidFill>
                  <a:schemeClr val="bg1"/>
                </a:solidFill>
              </a:rPr>
              <a:t>Une solution respectueuse de l’environnement pour … </a:t>
            </a:r>
            <a:endParaRPr lang="fr-CH" dirty="0"/>
          </a:p>
        </p:txBody>
      </p:sp>
      <p:sp>
        <p:nvSpPr>
          <p:cNvPr id="6" name="Picture Placeholder 8"/>
          <p:cNvSpPr>
            <a:spLocks noGrp="1"/>
          </p:cNvSpPr>
          <p:nvPr>
            <p:ph type="pic" sz="quarter" idx="12"/>
          </p:nvPr>
        </p:nvSpPr>
        <p:spPr>
          <a:xfrm>
            <a:off x="4572000" y="1692000"/>
            <a:ext cx="4131733" cy="2880000"/>
          </a:xfrm>
        </p:spPr>
        <p:txBody>
          <a:bodyPr/>
          <a:lstStyle/>
          <a:p>
            <a:r>
              <a:rPr lang="en-US" smtClean="0"/>
              <a:t>Click icon to add picture</a:t>
            </a:r>
            <a:endParaRPr lang="fr-CH" dirty="0"/>
          </a:p>
        </p:txBody>
      </p:sp>
    </p:spTree>
    <p:extLst>
      <p:ext uri="{BB962C8B-B14F-4D97-AF65-F5344CB8AC3E}">
        <p14:creationId xmlns:p14="http://schemas.microsoft.com/office/powerpoint/2010/main" val="601269741"/>
      </p:ext>
    </p:extLst>
  </p:cSld>
  <p:clrMapOvr>
    <a:masterClrMapping/>
  </p:clrMapOvr>
  <mc:AlternateContent xmlns:mc="http://schemas.openxmlformats.org/markup-compatibility/2006" xmlns:p14="http://schemas.microsoft.com/office/powerpoint/2010/main">
    <mc:Choice Requires="p14">
      <p:transition spd="med" p14:dur="700" advClick="0" advTm="11000">
        <p:fade/>
      </p:transition>
    </mc:Choice>
    <mc:Fallback xmlns="">
      <p:transition spd="med" advClick="0" advTm="11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nde photo + Texte droi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5FC802C3-794A-4CE5-AC76-168A4919A909}" type="slidenum">
              <a:rPr lang="en-US" smtClean="0"/>
              <a:pPr/>
              <a:t>‹N°›</a:t>
            </a:fld>
            <a:endParaRPr lang="en-US" dirty="0"/>
          </a:p>
        </p:txBody>
      </p:sp>
      <p:sp>
        <p:nvSpPr>
          <p:cNvPr id="4" name="Content Placeholder 5"/>
          <p:cNvSpPr>
            <a:spLocks noGrp="1"/>
          </p:cNvSpPr>
          <p:nvPr>
            <p:ph sz="quarter" idx="11"/>
          </p:nvPr>
        </p:nvSpPr>
        <p:spPr>
          <a:xfrm>
            <a:off x="6773662" y="1692000"/>
            <a:ext cx="1938337" cy="4212000"/>
          </a:xfrm>
        </p:spPr>
        <p:txBody>
          <a:bodyPr/>
          <a:lstStyle>
            <a:lvl1pPr>
              <a:defRPr sz="1600">
                <a:solidFill>
                  <a:srgbClr val="6E6E6E"/>
                </a:solidFill>
              </a:defRPr>
            </a:lvl1pPr>
            <a:lvl2pPr marL="271463" indent="-271463">
              <a:buFont typeface="Wingdings" pitchFamily="2" charset="2"/>
              <a:buChar char="§"/>
              <a:defRPr sz="1600" baseline="0">
                <a:solidFill>
                  <a:srgbClr val="6E6E6E"/>
                </a:solidFill>
              </a:defRPr>
            </a:lvl2pPr>
            <a:lvl3pPr>
              <a:defRPr sz="1400">
                <a:solidFill>
                  <a:srgbClr val="6E6E6E"/>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7"/>
          <p:cNvSpPr>
            <a:spLocks noGrp="1"/>
          </p:cNvSpPr>
          <p:nvPr>
            <p:ph sz="quarter" idx="12"/>
          </p:nvPr>
        </p:nvSpPr>
        <p:spPr>
          <a:xfrm>
            <a:off x="450000" y="1692000"/>
            <a:ext cx="6120000" cy="4212000"/>
          </a:xfrm>
        </p:spPr>
        <p:txBody>
          <a:bodyPr/>
          <a:lstStyle>
            <a:lvl1pPr>
              <a:defRPr sz="1600">
                <a:solidFill>
                  <a:srgbClr val="6E6E6E"/>
                </a:solidFill>
              </a:defRPr>
            </a:lvl1pPr>
            <a:lvl2pPr marL="271463" indent="-271463">
              <a:buFont typeface="Wingdings" pitchFamily="2" charset="2"/>
              <a:buChar char="§"/>
              <a:defRPr sz="1600">
                <a:solidFill>
                  <a:srgbClr val="6E6E6E"/>
                </a:solidFill>
              </a:defRPr>
            </a:lvl2pPr>
            <a:lvl3pPr marL="271463" indent="269875">
              <a:defRPr sz="1400">
                <a:solidFill>
                  <a:srgbClr val="6E6E6E"/>
                </a:solidFill>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881835633"/>
      </p:ext>
    </p:extLst>
  </p:cSld>
  <p:clrMapOvr>
    <a:masterClrMapping/>
  </p:clrMapOvr>
  <mc:AlternateContent xmlns:mc="http://schemas.openxmlformats.org/markup-compatibility/2006" xmlns:p14="http://schemas.microsoft.com/office/powerpoint/2010/main">
    <mc:Choice Requires="p14">
      <p:transition spd="med" p14:dur="700" advClick="0" advTm="11000">
        <p:fade/>
      </p:transition>
    </mc:Choice>
    <mc:Fallback xmlns="">
      <p:transition spd="med" advClick="0" advTm="11000">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de-CH"/>
          </a:p>
        </p:txBody>
      </p:sp>
      <p:sp>
        <p:nvSpPr>
          <p:cNvPr id="3" name="Inhaltsplatzhalter 2"/>
          <p:cNvSpPr>
            <a:spLocks noGrp="1"/>
          </p:cNvSpPr>
          <p:nvPr>
            <p:ph idx="1"/>
          </p:nvPr>
        </p:nvSpPr>
        <p:spPr>
          <a:xfrm>
            <a:off x="457200" y="1935163"/>
            <a:ext cx="8229600" cy="4389437"/>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C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ge Titre + Photo">
    <p:spTree>
      <p:nvGrpSpPr>
        <p:cNvPr id="1" name=""/>
        <p:cNvGrpSpPr/>
        <p:nvPr/>
      </p:nvGrpSpPr>
      <p:grpSpPr>
        <a:xfrm>
          <a:off x="0" y="0"/>
          <a:ext cx="0" cy="0"/>
          <a:chOff x="0" y="0"/>
          <a:chExt cx="0" cy="0"/>
        </a:xfrm>
      </p:grpSpPr>
      <p:sp>
        <p:nvSpPr>
          <p:cNvPr id="2" name="Title 1"/>
          <p:cNvSpPr>
            <a:spLocks noGrp="1"/>
          </p:cNvSpPr>
          <p:nvPr>
            <p:ph type="title"/>
          </p:nvPr>
        </p:nvSpPr>
        <p:spPr>
          <a:xfrm>
            <a:off x="2698045" y="737478"/>
            <a:ext cx="5813778" cy="1294520"/>
          </a:xfrm>
          <a:prstGeom prst="rect">
            <a:avLst/>
          </a:prstGeom>
        </p:spPr>
        <p:txBody>
          <a:bodyPr/>
          <a:lstStyle>
            <a:lvl1pPr algn="l">
              <a:defRPr sz="4000" b="1">
                <a:solidFill>
                  <a:schemeClr val="accent1"/>
                </a:solidFill>
              </a:defRPr>
            </a:lvl1pPr>
          </a:lstStyle>
          <a:p>
            <a:r>
              <a:rPr lang="en-US" smtClean="0"/>
              <a:t>Click to edit Master title style</a:t>
            </a:r>
            <a:endParaRPr lang="en-US"/>
          </a:p>
        </p:txBody>
      </p:sp>
      <p:sp>
        <p:nvSpPr>
          <p:cNvPr id="6" name="Picture Placeholder 5"/>
          <p:cNvSpPr>
            <a:spLocks noGrp="1"/>
          </p:cNvSpPr>
          <p:nvPr>
            <p:ph type="pic" sz="quarter" idx="10"/>
          </p:nvPr>
        </p:nvSpPr>
        <p:spPr>
          <a:xfrm>
            <a:off x="2698750" y="2370667"/>
            <a:ext cx="5801783" cy="3081867"/>
          </a:xfrm>
          <a:prstGeom prst="rect">
            <a:avLst/>
          </a:prstGeom>
        </p:spPr>
        <p:txBody>
          <a:bodyPr/>
          <a:lstStyle>
            <a:lvl1pPr marL="0" indent="0">
              <a:buNone/>
              <a:defRPr/>
            </a:lvl1pPr>
          </a:lstStyle>
          <a:p>
            <a:r>
              <a:rPr lang="en-US" smtClean="0"/>
              <a:t>Click icon to add picture</a:t>
            </a:r>
            <a:endParaRPr lang="en-US" dirty="0"/>
          </a:p>
        </p:txBody>
      </p:sp>
      <p:sp>
        <p:nvSpPr>
          <p:cNvPr id="11" name="Text Placeholder 10"/>
          <p:cNvSpPr>
            <a:spLocks noGrp="1"/>
          </p:cNvSpPr>
          <p:nvPr>
            <p:ph type="body" sz="quarter" idx="11" hasCustomPrompt="1"/>
          </p:nvPr>
        </p:nvSpPr>
        <p:spPr>
          <a:xfrm>
            <a:off x="2686050" y="5645150"/>
            <a:ext cx="5803900" cy="541161"/>
          </a:xfrm>
          <a:prstGeom prst="rect">
            <a:avLst/>
          </a:prstGeom>
        </p:spPr>
        <p:txBody>
          <a:bodyPr/>
          <a:lstStyle>
            <a:lvl1pPr marL="0" indent="0">
              <a:buNone/>
              <a:defRPr sz="800" b="1" baseline="0">
                <a:solidFill>
                  <a:srgbClr val="6E6E6E"/>
                </a:solidFill>
                <a:latin typeface="+mn-lt"/>
              </a:defRPr>
            </a:lvl1pPr>
          </a:lstStyle>
          <a:p>
            <a:pPr lvl="0"/>
            <a:r>
              <a:rPr lang="fr-CH" sz="1400" dirty="0" err="1" smtClean="0"/>
              <a:t>MKT</a:t>
            </a:r>
            <a:r>
              <a:rPr lang="fr-CH" sz="1400" dirty="0" smtClean="0"/>
              <a:t>-14-007-PRE-001- C-FR</a:t>
            </a:r>
          </a:p>
        </p:txBody>
      </p:sp>
    </p:spTree>
    <p:extLst>
      <p:ext uri="{BB962C8B-B14F-4D97-AF65-F5344CB8AC3E}">
        <p14:creationId xmlns:p14="http://schemas.microsoft.com/office/powerpoint/2010/main" val="1924571697"/>
      </p:ext>
    </p:extLst>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age Titre - texte uniquement">
    <p:spTree>
      <p:nvGrpSpPr>
        <p:cNvPr id="1" name=""/>
        <p:cNvGrpSpPr/>
        <p:nvPr/>
      </p:nvGrpSpPr>
      <p:grpSpPr>
        <a:xfrm>
          <a:off x="0" y="0"/>
          <a:ext cx="0" cy="0"/>
          <a:chOff x="0" y="0"/>
          <a:chExt cx="0" cy="0"/>
        </a:xfrm>
      </p:grpSpPr>
      <p:sp>
        <p:nvSpPr>
          <p:cNvPr id="2" name="Title 1"/>
          <p:cNvSpPr>
            <a:spLocks noGrp="1"/>
          </p:cNvSpPr>
          <p:nvPr>
            <p:ph type="title"/>
          </p:nvPr>
        </p:nvSpPr>
        <p:spPr>
          <a:xfrm>
            <a:off x="2686755" y="1704622"/>
            <a:ext cx="5791201" cy="2348089"/>
          </a:xfrm>
          <a:prstGeom prst="rect">
            <a:avLst/>
          </a:prstGeom>
        </p:spPr>
        <p:txBody>
          <a:bodyPr/>
          <a:lstStyle>
            <a:lvl1pPr algn="l">
              <a:defRPr sz="4800" b="1">
                <a:solidFill>
                  <a:schemeClr val="accent1"/>
                </a:solidFill>
              </a:defRPr>
            </a:lvl1pPr>
          </a:lstStyle>
          <a:p>
            <a:r>
              <a:rPr lang="en-US" dirty="0" smtClean="0"/>
              <a:t>Click to edit Master title style</a:t>
            </a:r>
            <a:endParaRPr lang="en-US" dirty="0"/>
          </a:p>
        </p:txBody>
      </p:sp>
      <p:sp>
        <p:nvSpPr>
          <p:cNvPr id="3" name="Text Placeholder 10"/>
          <p:cNvSpPr>
            <a:spLocks noGrp="1"/>
          </p:cNvSpPr>
          <p:nvPr>
            <p:ph type="body" sz="quarter" idx="11" hasCustomPrompt="1"/>
          </p:nvPr>
        </p:nvSpPr>
        <p:spPr>
          <a:xfrm>
            <a:off x="2686050" y="5458938"/>
            <a:ext cx="5803900" cy="541161"/>
          </a:xfrm>
          <a:prstGeom prst="rect">
            <a:avLst/>
          </a:prstGeom>
        </p:spPr>
        <p:txBody>
          <a:bodyPr/>
          <a:lstStyle>
            <a:lvl1pPr marL="0" indent="0">
              <a:buNone/>
              <a:defRPr sz="1200" b="1">
                <a:solidFill>
                  <a:srgbClr val="6E6E6E"/>
                </a:solidFill>
              </a:defRPr>
            </a:lvl1pPr>
          </a:lstStyle>
          <a:p>
            <a:pPr lvl="0"/>
            <a:r>
              <a:rPr lang="fr-CH" sz="1400" dirty="0" err="1" smtClean="0"/>
              <a:t>MKT</a:t>
            </a:r>
            <a:r>
              <a:rPr lang="fr-CH" sz="1400" dirty="0" smtClean="0"/>
              <a:t>-14-007-PRE-001- A-FR</a:t>
            </a:r>
          </a:p>
        </p:txBody>
      </p:sp>
    </p:spTree>
    <p:extLst>
      <p:ext uri="{BB962C8B-B14F-4D97-AF65-F5344CB8AC3E}">
        <p14:creationId xmlns:p14="http://schemas.microsoft.com/office/powerpoint/2010/main" val="2709754543"/>
      </p:ext>
    </p:extLst>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1_Titel und Text über Inhalt">
    <p:spTree>
      <p:nvGrpSpPr>
        <p:cNvPr id="1" name=""/>
        <p:cNvGrpSpPr/>
        <p:nvPr/>
      </p:nvGrpSpPr>
      <p:grpSpPr>
        <a:xfrm>
          <a:off x="0" y="0"/>
          <a:ext cx="0" cy="0"/>
          <a:chOff x="0" y="0"/>
          <a:chExt cx="0" cy="0"/>
        </a:xfrm>
      </p:grpSpPr>
      <p:sp>
        <p:nvSpPr>
          <p:cNvPr id="2" name="Titel 1"/>
          <p:cNvSpPr>
            <a:spLocks noGrp="1"/>
          </p:cNvSpPr>
          <p:nvPr>
            <p:ph type="title"/>
          </p:nvPr>
        </p:nvSpPr>
        <p:spPr>
          <a:xfrm>
            <a:off x="690563" y="909638"/>
            <a:ext cx="5524500" cy="677862"/>
          </a:xfrm>
          <a:prstGeom prst="rect">
            <a:avLst/>
          </a:prstGeom>
        </p:spPr>
        <p:txBody>
          <a:bodyPr/>
          <a:lstStyle/>
          <a:p>
            <a:r>
              <a:rPr lang="fr-FR" smtClean="0"/>
              <a:t>Cliquez pour modifier le style du titre</a:t>
            </a:r>
            <a:endParaRPr lang="de-CH"/>
          </a:p>
        </p:txBody>
      </p:sp>
      <p:sp>
        <p:nvSpPr>
          <p:cNvPr id="3" name="Textplatzhalter 2"/>
          <p:cNvSpPr>
            <a:spLocks noGrp="1"/>
          </p:cNvSpPr>
          <p:nvPr>
            <p:ph type="body" sz="half" idx="1"/>
          </p:nvPr>
        </p:nvSpPr>
        <p:spPr>
          <a:xfrm>
            <a:off x="685800" y="1981200"/>
            <a:ext cx="7772400" cy="1981200"/>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CH"/>
          </a:p>
        </p:txBody>
      </p:sp>
      <p:sp>
        <p:nvSpPr>
          <p:cNvPr id="4" name="Inhaltsplatzhalter 3"/>
          <p:cNvSpPr>
            <a:spLocks noGrp="1"/>
          </p:cNvSpPr>
          <p:nvPr>
            <p:ph sz="half" idx="2"/>
          </p:nvPr>
        </p:nvSpPr>
        <p:spPr>
          <a:xfrm>
            <a:off x="685800" y="4114800"/>
            <a:ext cx="7772400" cy="1981200"/>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CH"/>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de-CH"/>
          </a:p>
        </p:txBody>
      </p:sp>
      <p:sp>
        <p:nvSpPr>
          <p:cNvPr id="3" name="Inhaltsplatzhalter 2"/>
          <p:cNvSpPr>
            <a:spLocks noGrp="1"/>
          </p:cNvSpPr>
          <p:nvPr>
            <p:ph sz="half" idx="1"/>
          </p:nvPr>
        </p:nvSpPr>
        <p:spPr>
          <a:xfrm>
            <a:off x="457200" y="1935163"/>
            <a:ext cx="4038600" cy="4389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CH"/>
          </a:p>
        </p:txBody>
      </p:sp>
      <p:sp>
        <p:nvSpPr>
          <p:cNvPr id="4" name="Inhaltsplatzhalter 3"/>
          <p:cNvSpPr>
            <a:spLocks noGrp="1"/>
          </p:cNvSpPr>
          <p:nvPr>
            <p:ph sz="half" idx="2"/>
          </p:nvPr>
        </p:nvSpPr>
        <p:spPr>
          <a:xfrm>
            <a:off x="4648200" y="1935163"/>
            <a:ext cx="4038600" cy="438943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CH"/>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de-CH"/>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de-CH"/>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CH"/>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CH"/>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 Colonnes">
    <p:spTree>
      <p:nvGrpSpPr>
        <p:cNvPr id="1" name=""/>
        <p:cNvGrpSpPr/>
        <p:nvPr/>
      </p:nvGrpSpPr>
      <p:grpSpPr>
        <a:xfrm>
          <a:off x="0" y="0"/>
          <a:ext cx="0" cy="0"/>
          <a:chOff x="0" y="0"/>
          <a:chExt cx="0" cy="0"/>
        </a:xfrm>
      </p:grpSpPr>
      <p:sp>
        <p:nvSpPr>
          <p:cNvPr id="2" name="Title 1"/>
          <p:cNvSpPr>
            <a:spLocks noGrp="1"/>
          </p:cNvSpPr>
          <p:nvPr>
            <p:ph type="title"/>
          </p:nvPr>
        </p:nvSpPr>
        <p:spPr>
          <a:xfrm>
            <a:off x="428978" y="809446"/>
            <a:ext cx="8280000" cy="503237"/>
          </a:xfrm>
          <a:prstGeom prst="rect">
            <a:avLst/>
          </a:prstGeom>
        </p:spPr>
        <p:txBody>
          <a:bodyPr/>
          <a:lstStyle/>
          <a:p>
            <a:r>
              <a:rPr lang="fr-FR" smtClean="0"/>
              <a:t>Cliquez pour modifier le style du titre</a:t>
            </a:r>
            <a:endParaRPr lang="en-US"/>
          </a:p>
        </p:txBody>
      </p:sp>
      <p:sp>
        <p:nvSpPr>
          <p:cNvPr id="3" name="Slide Number Placeholder 2"/>
          <p:cNvSpPr>
            <a:spLocks noGrp="1"/>
          </p:cNvSpPr>
          <p:nvPr>
            <p:ph type="sldNum" sz="quarter" idx="10"/>
          </p:nvPr>
        </p:nvSpPr>
        <p:spPr>
          <a:xfrm>
            <a:off x="8387646" y="6474971"/>
            <a:ext cx="524933" cy="246221"/>
          </a:xfrm>
          <a:prstGeom prst="rect">
            <a:avLst/>
          </a:prstGeom>
        </p:spPr>
        <p:txBody>
          <a:bodyPr/>
          <a:lstStyle/>
          <a:p>
            <a:fld id="{5FC802C3-794A-4CE5-AC76-168A4919A909}" type="slidenum">
              <a:rPr lang="en-US" smtClean="0"/>
              <a:pPr/>
              <a:t>‹N°›</a:t>
            </a:fld>
            <a:endParaRPr lang="en-US" dirty="0"/>
          </a:p>
        </p:txBody>
      </p:sp>
      <p:sp>
        <p:nvSpPr>
          <p:cNvPr id="4" name="Content Placeholder 5"/>
          <p:cNvSpPr>
            <a:spLocks noGrp="1"/>
          </p:cNvSpPr>
          <p:nvPr>
            <p:ph sz="quarter" idx="11"/>
          </p:nvPr>
        </p:nvSpPr>
        <p:spPr>
          <a:xfrm>
            <a:off x="4680000" y="1692000"/>
            <a:ext cx="4032000" cy="4212000"/>
          </a:xfrm>
          <a:prstGeom prst="rect">
            <a:avLst/>
          </a:prstGeom>
        </p:spPr>
        <p:txBody>
          <a:bodyPr/>
          <a:lstStyle>
            <a:lvl1pPr>
              <a:defRPr sz="1600">
                <a:solidFill>
                  <a:srgbClr val="6E6E6E"/>
                </a:solidFill>
              </a:defRPr>
            </a:lvl1pPr>
            <a:lvl2pPr marL="271463" indent="-271463">
              <a:buFont typeface="Wingdings" pitchFamily="2" charset="2"/>
              <a:buChar char="§"/>
              <a:defRPr sz="1600" baseline="0">
                <a:solidFill>
                  <a:srgbClr val="6E6E6E"/>
                </a:solidFill>
              </a:defRPr>
            </a:lvl2pPr>
            <a:lvl3pPr>
              <a:defRPr sz="1400">
                <a:solidFill>
                  <a:srgbClr val="6E6E6E"/>
                </a:solidFill>
              </a:defRPr>
            </a:lvl3pPr>
          </a:lstStyle>
          <a:p>
            <a:pPr lvl="0"/>
            <a:r>
              <a:rPr lang="fr-FR" smtClean="0"/>
              <a:t>Cliquez pour modifier les styles du texte du masque</a:t>
            </a:r>
          </a:p>
          <a:p>
            <a:pPr lvl="1"/>
            <a:r>
              <a:rPr lang="fr-FR" smtClean="0"/>
              <a:t>Deuxième niveau</a:t>
            </a:r>
          </a:p>
          <a:p>
            <a:pPr lvl="2"/>
            <a:r>
              <a:rPr lang="fr-FR" smtClean="0"/>
              <a:t>Troisième niveau</a:t>
            </a:r>
          </a:p>
        </p:txBody>
      </p:sp>
      <p:sp>
        <p:nvSpPr>
          <p:cNvPr id="5" name="Content Placeholder 7"/>
          <p:cNvSpPr>
            <a:spLocks noGrp="1"/>
          </p:cNvSpPr>
          <p:nvPr>
            <p:ph sz="quarter" idx="12"/>
          </p:nvPr>
        </p:nvSpPr>
        <p:spPr>
          <a:xfrm>
            <a:off x="450000" y="1692000"/>
            <a:ext cx="4032000" cy="4212000"/>
          </a:xfrm>
          <a:prstGeom prst="rect">
            <a:avLst/>
          </a:prstGeom>
        </p:spPr>
        <p:txBody>
          <a:bodyPr/>
          <a:lstStyle>
            <a:lvl1pPr>
              <a:defRPr sz="1600">
                <a:solidFill>
                  <a:srgbClr val="6E6E6E"/>
                </a:solidFill>
              </a:defRPr>
            </a:lvl1pPr>
            <a:lvl2pPr marL="271463" indent="-271463">
              <a:buFont typeface="Wingdings" pitchFamily="2" charset="2"/>
              <a:buChar char="§"/>
              <a:defRPr sz="1600">
                <a:solidFill>
                  <a:srgbClr val="6E6E6E"/>
                </a:solidFill>
              </a:defRPr>
            </a:lvl2pPr>
            <a:lvl3pPr marL="271463" indent="269875">
              <a:defRPr sz="1400">
                <a:solidFill>
                  <a:srgbClr val="6E6E6E"/>
                </a:solidFill>
              </a:defRPr>
            </a:lvl3pPr>
          </a:lstStyle>
          <a:p>
            <a:pPr lvl="0"/>
            <a:r>
              <a:rPr lang="fr-FR" smtClean="0"/>
              <a:t>Cliquez pour modifier les styles du texte du masque</a:t>
            </a:r>
          </a:p>
          <a:p>
            <a:pPr lvl="1"/>
            <a:r>
              <a:rPr lang="fr-FR" smtClean="0"/>
              <a:t>Deuxième niveau</a:t>
            </a:r>
          </a:p>
          <a:p>
            <a:pPr lvl="2"/>
            <a:r>
              <a:rPr lang="fr-FR" smtClean="0"/>
              <a:t>Troisième niveau</a:t>
            </a:r>
          </a:p>
        </p:txBody>
      </p:sp>
    </p:spTree>
    <p:extLst>
      <p:ext uri="{BB962C8B-B14F-4D97-AF65-F5344CB8AC3E}">
        <p14:creationId xmlns:p14="http://schemas.microsoft.com/office/powerpoint/2010/main" val="321262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 Colonne + Texte important">
    <p:spTree>
      <p:nvGrpSpPr>
        <p:cNvPr id="1" name=""/>
        <p:cNvGrpSpPr/>
        <p:nvPr/>
      </p:nvGrpSpPr>
      <p:grpSpPr>
        <a:xfrm>
          <a:off x="0" y="0"/>
          <a:ext cx="0" cy="0"/>
          <a:chOff x="0" y="0"/>
          <a:chExt cx="0" cy="0"/>
        </a:xfrm>
      </p:grpSpPr>
      <p:sp>
        <p:nvSpPr>
          <p:cNvPr id="2" name="Title 1"/>
          <p:cNvSpPr>
            <a:spLocks noGrp="1"/>
          </p:cNvSpPr>
          <p:nvPr>
            <p:ph type="title"/>
          </p:nvPr>
        </p:nvSpPr>
        <p:spPr>
          <a:xfrm>
            <a:off x="428978" y="809446"/>
            <a:ext cx="8280000" cy="503237"/>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8387646" y="6401506"/>
            <a:ext cx="524933" cy="365125"/>
          </a:xfrm>
          <a:prstGeom prst="rect">
            <a:avLst/>
          </a:prstGeom>
        </p:spPr>
        <p:txBody>
          <a:bodyPr/>
          <a:lstStyle/>
          <a:p>
            <a:fld id="{5FC802C3-794A-4CE5-AC76-168A4919A909}" type="slidenum">
              <a:rPr lang="en-US" smtClean="0"/>
              <a:pPr/>
              <a:t>‹N°›</a:t>
            </a:fld>
            <a:endParaRPr lang="en-US" dirty="0"/>
          </a:p>
        </p:txBody>
      </p:sp>
      <p:sp>
        <p:nvSpPr>
          <p:cNvPr id="4" name="Text Placeholder 6"/>
          <p:cNvSpPr>
            <a:spLocks noGrp="1"/>
          </p:cNvSpPr>
          <p:nvPr>
            <p:ph type="body" sz="quarter" idx="15" hasCustomPrompt="1"/>
          </p:nvPr>
        </p:nvSpPr>
        <p:spPr>
          <a:xfrm>
            <a:off x="450000" y="5292000"/>
            <a:ext cx="8280000" cy="648000"/>
          </a:xfrm>
          <a:prstGeom prst="roundRect">
            <a:avLst/>
          </a:prstGeom>
          <a:solidFill>
            <a:srgbClr val="F7941E"/>
          </a:solidFill>
          <a:ln>
            <a:noFill/>
          </a:ln>
        </p:spPr>
        <p:txBody>
          <a:bodyPr anchor="ctr" anchorCtr="0"/>
          <a:lstStyle>
            <a:lvl1pPr algn="ctr">
              <a:spcBef>
                <a:spcPts val="300"/>
              </a:spcBef>
              <a:defRPr sz="1600" b="1" baseline="0">
                <a:solidFill>
                  <a:schemeClr val="bg1"/>
                </a:solidFill>
              </a:defRPr>
            </a:lvl1pPr>
            <a:lvl5pPr>
              <a:buFont typeface="Arial" pitchFamily="34" charset="0"/>
              <a:buNone/>
              <a:defRPr/>
            </a:lvl5pPr>
          </a:lstStyle>
          <a:p>
            <a:pPr lvl="0"/>
            <a:r>
              <a:rPr lang="en-US" dirty="0" err="1" smtClean="0"/>
              <a:t>Texte</a:t>
            </a:r>
            <a:r>
              <a:rPr lang="en-US" dirty="0" smtClean="0"/>
              <a:t> important</a:t>
            </a:r>
            <a:endParaRPr lang="fr-CH" dirty="0"/>
          </a:p>
        </p:txBody>
      </p:sp>
      <p:sp>
        <p:nvSpPr>
          <p:cNvPr id="5" name="Content Placeholder 7"/>
          <p:cNvSpPr>
            <a:spLocks noGrp="1"/>
          </p:cNvSpPr>
          <p:nvPr>
            <p:ph sz="quarter" idx="12"/>
          </p:nvPr>
        </p:nvSpPr>
        <p:spPr>
          <a:xfrm>
            <a:off x="450000" y="1692000"/>
            <a:ext cx="8280000" cy="3384000"/>
          </a:xfrm>
          <a:prstGeom prst="rect">
            <a:avLst/>
          </a:prstGeom>
        </p:spPr>
        <p:txBody>
          <a:bodyPr/>
          <a:lstStyle>
            <a:lvl1pPr>
              <a:defRPr sz="1600">
                <a:solidFill>
                  <a:srgbClr val="6E6E6E"/>
                </a:solidFill>
              </a:defRPr>
            </a:lvl1pPr>
            <a:lvl2pPr marL="271463" indent="-271463">
              <a:buFont typeface="Wingdings" pitchFamily="2" charset="2"/>
              <a:buChar char="§"/>
              <a:defRPr sz="1600">
                <a:solidFill>
                  <a:srgbClr val="6E6E6E"/>
                </a:solidFill>
              </a:defRPr>
            </a:lvl2pPr>
            <a:lvl3pPr marL="271463" indent="269875">
              <a:defRPr sz="1400">
                <a:solidFill>
                  <a:srgbClr val="6E6E6E"/>
                </a:solidFill>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88588505"/>
      </p:ext>
    </p:extLst>
  </p:cSld>
  <p:clrMapOvr>
    <a:masterClrMapping/>
  </p:clrMapOvr>
  <mc:AlternateContent xmlns:mc="http://schemas.openxmlformats.org/markup-compatibility/2006" xmlns:p14="http://schemas.microsoft.com/office/powerpoint/2010/main">
    <mc:Choice Requires="p14">
      <p:transition spd="med" p14:dur="700" advClick="0" advTm="11000">
        <p:fade/>
      </p:transition>
    </mc:Choice>
    <mc:Fallback xmlns="">
      <p:transition spd="med" advClick="0" advTm="11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FC802C3-794A-4CE5-AC76-168A4919A909}" type="slidenum">
              <a:rPr lang="en-US" smtClean="0"/>
              <a:pPr/>
              <a:t>‹N°›</a:t>
            </a:fld>
            <a:endParaRPr lang="en-US" dirty="0"/>
          </a:p>
        </p:txBody>
      </p:sp>
      <p:sp>
        <p:nvSpPr>
          <p:cNvPr id="4" name="Content Placeholder 5"/>
          <p:cNvSpPr>
            <a:spLocks noGrp="1"/>
          </p:cNvSpPr>
          <p:nvPr>
            <p:ph sz="quarter" idx="11"/>
          </p:nvPr>
        </p:nvSpPr>
        <p:spPr>
          <a:xfrm>
            <a:off x="4680000" y="1692000"/>
            <a:ext cx="4032000" cy="4212000"/>
          </a:xfrm>
        </p:spPr>
        <p:txBody>
          <a:bodyPr/>
          <a:lstStyle>
            <a:lvl1pPr>
              <a:defRPr sz="1600">
                <a:solidFill>
                  <a:srgbClr val="6E6E6E"/>
                </a:solidFill>
              </a:defRPr>
            </a:lvl1pPr>
            <a:lvl2pPr marL="271463" indent="-271463">
              <a:buFont typeface="Wingdings" pitchFamily="2" charset="2"/>
              <a:buChar char="§"/>
              <a:defRPr sz="1600" baseline="0">
                <a:solidFill>
                  <a:srgbClr val="6E6E6E"/>
                </a:solidFill>
              </a:defRPr>
            </a:lvl2pPr>
            <a:lvl3pPr>
              <a:defRPr sz="1400">
                <a:solidFill>
                  <a:srgbClr val="6E6E6E"/>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7"/>
          <p:cNvSpPr>
            <a:spLocks noGrp="1"/>
          </p:cNvSpPr>
          <p:nvPr>
            <p:ph sz="quarter" idx="12"/>
          </p:nvPr>
        </p:nvSpPr>
        <p:spPr>
          <a:xfrm>
            <a:off x="450000" y="1692000"/>
            <a:ext cx="4032000" cy="4212000"/>
          </a:xfrm>
        </p:spPr>
        <p:txBody>
          <a:bodyPr/>
          <a:lstStyle>
            <a:lvl1pPr>
              <a:defRPr sz="1600">
                <a:solidFill>
                  <a:srgbClr val="6E6E6E"/>
                </a:solidFill>
              </a:defRPr>
            </a:lvl1pPr>
            <a:lvl2pPr marL="271463" indent="-271463">
              <a:buFont typeface="Wingdings" pitchFamily="2" charset="2"/>
              <a:buChar char="§"/>
              <a:defRPr sz="1600">
                <a:solidFill>
                  <a:srgbClr val="6E6E6E"/>
                </a:solidFill>
              </a:defRPr>
            </a:lvl2pPr>
            <a:lvl3pPr marL="271463" indent="269875">
              <a:defRPr sz="1400">
                <a:solidFill>
                  <a:srgbClr val="6E6E6E"/>
                </a:solidFill>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212621707"/>
      </p:ext>
    </p:extLst>
  </p:cSld>
  <p:clrMapOvr>
    <a:masterClrMapping/>
  </p:clrMapOvr>
  <mc:AlternateContent xmlns:mc="http://schemas.openxmlformats.org/markup-compatibility/2006" xmlns:p14="http://schemas.microsoft.com/office/powerpoint/2010/main">
    <mc:Choice Requires="p14">
      <p:transition spd="med" p14:dur="700" advClick="0" advTm="11000">
        <p:fade/>
      </p:transition>
    </mc:Choice>
    <mc:Fallback xmlns="">
      <p:transition spd="med" advClick="0" advTm="11000">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 colonnes + texte important">
    <p:spTree>
      <p:nvGrpSpPr>
        <p:cNvPr id="1" name=""/>
        <p:cNvGrpSpPr/>
        <p:nvPr/>
      </p:nvGrpSpPr>
      <p:grpSpPr>
        <a:xfrm>
          <a:off x="0" y="0"/>
          <a:ext cx="0" cy="0"/>
          <a:chOff x="0" y="0"/>
          <a:chExt cx="0" cy="0"/>
        </a:xfrm>
      </p:grpSpPr>
      <p:sp>
        <p:nvSpPr>
          <p:cNvPr id="2" name="Title 1"/>
          <p:cNvSpPr>
            <a:spLocks noGrp="1"/>
          </p:cNvSpPr>
          <p:nvPr>
            <p:ph type="title"/>
          </p:nvPr>
        </p:nvSpPr>
        <p:spPr>
          <a:xfrm>
            <a:off x="428978" y="809446"/>
            <a:ext cx="8280000" cy="503237"/>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8387646" y="6401506"/>
            <a:ext cx="524933" cy="365125"/>
          </a:xfrm>
          <a:prstGeom prst="rect">
            <a:avLst/>
          </a:prstGeom>
        </p:spPr>
        <p:txBody>
          <a:bodyPr/>
          <a:lstStyle/>
          <a:p>
            <a:fld id="{5FC802C3-794A-4CE5-AC76-168A4919A909}" type="slidenum">
              <a:rPr lang="en-US" smtClean="0"/>
              <a:pPr/>
              <a:t>‹N°›</a:t>
            </a:fld>
            <a:endParaRPr lang="en-US" dirty="0"/>
          </a:p>
        </p:txBody>
      </p:sp>
      <p:sp>
        <p:nvSpPr>
          <p:cNvPr id="5" name="Text Placeholder 6"/>
          <p:cNvSpPr>
            <a:spLocks noGrp="1"/>
          </p:cNvSpPr>
          <p:nvPr>
            <p:ph type="body" sz="quarter" idx="15" hasCustomPrompt="1"/>
          </p:nvPr>
        </p:nvSpPr>
        <p:spPr>
          <a:xfrm>
            <a:off x="450000" y="5292000"/>
            <a:ext cx="8280000" cy="648000"/>
          </a:xfrm>
          <a:prstGeom prst="roundRect">
            <a:avLst/>
          </a:prstGeom>
          <a:solidFill>
            <a:srgbClr val="F7941E"/>
          </a:solidFill>
          <a:ln>
            <a:noFill/>
          </a:ln>
        </p:spPr>
        <p:txBody>
          <a:bodyPr anchor="ctr" anchorCtr="0"/>
          <a:lstStyle>
            <a:lvl1pPr algn="ctr">
              <a:spcBef>
                <a:spcPts val="300"/>
              </a:spcBef>
              <a:defRPr sz="1600" b="1" baseline="0">
                <a:solidFill>
                  <a:schemeClr val="bg1"/>
                </a:solidFill>
              </a:defRPr>
            </a:lvl1pPr>
            <a:lvl5pPr>
              <a:buFont typeface="Arial" pitchFamily="34" charset="0"/>
              <a:buNone/>
              <a:defRPr/>
            </a:lvl5pPr>
          </a:lstStyle>
          <a:p>
            <a:pPr lvl="0"/>
            <a:r>
              <a:rPr lang="en-US" dirty="0" err="1" smtClean="0"/>
              <a:t>Texte</a:t>
            </a:r>
            <a:r>
              <a:rPr lang="en-US" dirty="0" smtClean="0"/>
              <a:t> important</a:t>
            </a:r>
            <a:endParaRPr lang="fr-CH" dirty="0"/>
          </a:p>
        </p:txBody>
      </p:sp>
      <p:sp>
        <p:nvSpPr>
          <p:cNvPr id="6" name="Content Placeholder 5"/>
          <p:cNvSpPr>
            <a:spLocks noGrp="1"/>
          </p:cNvSpPr>
          <p:nvPr>
            <p:ph sz="quarter" idx="11"/>
          </p:nvPr>
        </p:nvSpPr>
        <p:spPr>
          <a:xfrm>
            <a:off x="4680000" y="1692000"/>
            <a:ext cx="4032000" cy="3384000"/>
          </a:xfrm>
          <a:prstGeom prst="rect">
            <a:avLst/>
          </a:prstGeom>
        </p:spPr>
        <p:txBody>
          <a:bodyPr/>
          <a:lstStyle>
            <a:lvl1pPr>
              <a:defRPr sz="1600">
                <a:solidFill>
                  <a:srgbClr val="6E6E6E"/>
                </a:solidFill>
              </a:defRPr>
            </a:lvl1pPr>
            <a:lvl2pPr marL="271463" indent="-271463">
              <a:buFont typeface="Wingdings" pitchFamily="2" charset="2"/>
              <a:buChar char="§"/>
              <a:defRPr sz="1600" baseline="0">
                <a:solidFill>
                  <a:srgbClr val="6E6E6E"/>
                </a:solidFill>
              </a:defRPr>
            </a:lvl2pPr>
            <a:lvl3pPr>
              <a:defRPr sz="1400">
                <a:solidFill>
                  <a:srgbClr val="6E6E6E"/>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7"/>
          <p:cNvSpPr>
            <a:spLocks noGrp="1"/>
          </p:cNvSpPr>
          <p:nvPr>
            <p:ph sz="quarter" idx="12"/>
          </p:nvPr>
        </p:nvSpPr>
        <p:spPr>
          <a:xfrm>
            <a:off x="450000" y="1692000"/>
            <a:ext cx="4032000" cy="3384000"/>
          </a:xfrm>
          <a:prstGeom prst="rect">
            <a:avLst/>
          </a:prstGeom>
        </p:spPr>
        <p:txBody>
          <a:bodyPr/>
          <a:lstStyle>
            <a:lvl1pPr>
              <a:defRPr sz="1600">
                <a:solidFill>
                  <a:srgbClr val="6E6E6E"/>
                </a:solidFill>
              </a:defRPr>
            </a:lvl1pPr>
            <a:lvl2pPr marL="271463" indent="-271463">
              <a:buFont typeface="Wingdings" pitchFamily="2" charset="2"/>
              <a:buChar char="§"/>
              <a:defRPr sz="1600">
                <a:solidFill>
                  <a:srgbClr val="6E6E6E"/>
                </a:solidFill>
              </a:defRPr>
            </a:lvl2pPr>
            <a:lvl3pPr marL="271463" indent="269875">
              <a:defRPr sz="1400">
                <a:solidFill>
                  <a:srgbClr val="6E6E6E"/>
                </a:solidFill>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787470240"/>
      </p:ext>
    </p:extLst>
  </p:cSld>
  <p:clrMapOvr>
    <a:masterClrMapping/>
  </p:clrMapOvr>
  <mc:AlternateContent xmlns:mc="http://schemas.openxmlformats.org/markup-compatibility/2006" xmlns:p14="http://schemas.microsoft.com/office/powerpoint/2010/main">
    <mc:Choice Requires="p14">
      <p:transition spd="med" p14:dur="700" advClick="0" advTm="11000">
        <p:fade/>
      </p:transition>
    </mc:Choice>
    <mc:Fallback xmlns="">
      <p:transition spd="med" advClick="0" advTm="11000">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vantages principau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5FC802C3-794A-4CE5-AC76-168A4919A909}" type="slidenum">
              <a:rPr lang="en-US" smtClean="0">
                <a:solidFill>
                  <a:srgbClr val="FFFFFF"/>
                </a:solidFill>
              </a:rPr>
              <a:pPr/>
              <a:t>‹N°›</a:t>
            </a:fld>
            <a:endParaRPr lang="en-US" dirty="0">
              <a:solidFill>
                <a:srgbClr val="FFFFFF"/>
              </a:solidFill>
            </a:endParaRPr>
          </a:p>
        </p:txBody>
      </p:sp>
      <p:sp>
        <p:nvSpPr>
          <p:cNvPr id="4" name="Untertitel 2"/>
          <p:cNvSpPr>
            <a:spLocks noGrp="1"/>
          </p:cNvSpPr>
          <p:nvPr>
            <p:ph type="subTitle" idx="1" hasCustomPrompt="1"/>
          </p:nvPr>
        </p:nvSpPr>
        <p:spPr>
          <a:xfrm>
            <a:off x="450000" y="1692000"/>
            <a:ext cx="3869266" cy="2880000"/>
          </a:xfrm>
        </p:spPr>
        <p:txBody>
          <a:bodyPr/>
          <a:lstStyle>
            <a:lvl1pPr marL="252000" indent="-252000" algn="l">
              <a:spcBef>
                <a:spcPts val="0"/>
              </a:spcBef>
              <a:buFont typeface="Wingdings" pitchFamily="2" charset="2"/>
              <a:buChar char="§"/>
              <a:defRPr sz="1800" baseline="0">
                <a:solidFill>
                  <a:srgbClr val="0475BC"/>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err="1" smtClean="0"/>
              <a:t>Avantages</a:t>
            </a:r>
            <a:r>
              <a:rPr lang="en-US" dirty="0" smtClean="0"/>
              <a:t> </a:t>
            </a:r>
            <a:r>
              <a:rPr lang="en-US" dirty="0" err="1" smtClean="0"/>
              <a:t>principaux</a:t>
            </a:r>
            <a:r>
              <a:rPr lang="en-US" dirty="0" smtClean="0"/>
              <a:t> du </a:t>
            </a:r>
            <a:r>
              <a:rPr lang="en-US" dirty="0" err="1" smtClean="0"/>
              <a:t>domaine</a:t>
            </a:r>
            <a:r>
              <a:rPr lang="en-US" dirty="0" smtClean="0"/>
              <a:t> </a:t>
            </a:r>
            <a:r>
              <a:rPr lang="en-US" dirty="0" err="1" smtClean="0"/>
              <a:t>d’application</a:t>
            </a:r>
            <a:endParaRPr lang="en-US" dirty="0" smtClean="0"/>
          </a:p>
          <a:p>
            <a:endParaRPr lang="de-CH" dirty="0"/>
          </a:p>
        </p:txBody>
      </p:sp>
      <p:sp>
        <p:nvSpPr>
          <p:cNvPr id="5" name="Text Placeholder 4"/>
          <p:cNvSpPr>
            <a:spLocks noGrp="1"/>
          </p:cNvSpPr>
          <p:nvPr>
            <p:ph type="body" sz="quarter" idx="11" hasCustomPrompt="1"/>
          </p:nvPr>
        </p:nvSpPr>
        <p:spPr>
          <a:xfrm>
            <a:off x="450000" y="5040000"/>
            <a:ext cx="8280000" cy="648000"/>
          </a:xfrm>
          <a:prstGeom prst="roundRect">
            <a:avLst/>
          </a:prstGeom>
          <a:solidFill>
            <a:srgbClr val="F7941E"/>
          </a:solidFill>
          <a:effectLst/>
        </p:spPr>
        <p:txBody>
          <a:bodyPr anchor="ctr" anchorCtr="0"/>
          <a:lstStyle>
            <a:lvl1pPr algn="ctr">
              <a:defRPr sz="1600" b="1">
                <a:solidFill>
                  <a:schemeClr val="bg1"/>
                </a:solidFill>
              </a:defRPr>
            </a:lvl1pPr>
          </a:lstStyle>
          <a:p>
            <a:pPr lvl="0"/>
            <a:r>
              <a:rPr lang="fr-FR" sz="1700" b="1" dirty="0" smtClean="0">
                <a:solidFill>
                  <a:schemeClr val="bg1"/>
                </a:solidFill>
              </a:rPr>
              <a:t>Une solution respectueuse de l’environnement pour … </a:t>
            </a:r>
            <a:endParaRPr lang="fr-CH" dirty="0"/>
          </a:p>
        </p:txBody>
      </p:sp>
      <p:sp>
        <p:nvSpPr>
          <p:cNvPr id="6" name="Picture Placeholder 8"/>
          <p:cNvSpPr>
            <a:spLocks noGrp="1"/>
          </p:cNvSpPr>
          <p:nvPr>
            <p:ph type="pic" sz="quarter" idx="12"/>
          </p:nvPr>
        </p:nvSpPr>
        <p:spPr>
          <a:xfrm>
            <a:off x="4572000" y="1692000"/>
            <a:ext cx="4131733" cy="2880000"/>
          </a:xfrm>
        </p:spPr>
        <p:txBody>
          <a:bodyPr/>
          <a:lstStyle/>
          <a:p>
            <a:r>
              <a:rPr lang="en-US" smtClean="0"/>
              <a:t>Click icon to add picture</a:t>
            </a:r>
            <a:endParaRPr lang="fr-CH" dirty="0"/>
          </a:p>
        </p:txBody>
      </p:sp>
    </p:spTree>
    <p:extLst>
      <p:ext uri="{BB962C8B-B14F-4D97-AF65-F5344CB8AC3E}">
        <p14:creationId xmlns:p14="http://schemas.microsoft.com/office/powerpoint/2010/main" val="980600827"/>
      </p:ext>
    </p:extLst>
  </p:cSld>
  <p:clrMapOvr>
    <a:masterClrMapping/>
  </p:clrMapOvr>
  <mc:AlternateContent xmlns:mc="http://schemas.openxmlformats.org/markup-compatibility/2006" xmlns:p14="http://schemas.microsoft.com/office/powerpoint/2010/main">
    <mc:Choice Requires="p14">
      <p:transition spd="med" p14:dur="700" advClick="0" advTm="11000">
        <p:fade/>
      </p:transition>
    </mc:Choice>
    <mc:Fallback xmlns="">
      <p:transition spd="med" advClick="0" advTm="11000">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FC802C3-794A-4CE5-AC76-168A4919A909}" type="slidenum">
              <a:rPr lang="en-US" smtClean="0">
                <a:solidFill>
                  <a:srgbClr val="FFFFFF"/>
                </a:solidFill>
              </a:rPr>
              <a:pPr/>
              <a:t>‹N°›</a:t>
            </a:fld>
            <a:endParaRPr lang="en-US" dirty="0">
              <a:solidFill>
                <a:srgbClr val="FFFFFF"/>
              </a:solidFill>
            </a:endParaRPr>
          </a:p>
        </p:txBody>
      </p:sp>
      <p:sp>
        <p:nvSpPr>
          <p:cNvPr id="4" name="Content Placeholder 5"/>
          <p:cNvSpPr>
            <a:spLocks noGrp="1"/>
          </p:cNvSpPr>
          <p:nvPr>
            <p:ph sz="quarter" idx="11"/>
          </p:nvPr>
        </p:nvSpPr>
        <p:spPr>
          <a:xfrm>
            <a:off x="4680000" y="1692000"/>
            <a:ext cx="4032000" cy="4212000"/>
          </a:xfrm>
        </p:spPr>
        <p:txBody>
          <a:bodyPr/>
          <a:lstStyle>
            <a:lvl1pPr>
              <a:defRPr sz="1600">
                <a:solidFill>
                  <a:srgbClr val="6E6E6E"/>
                </a:solidFill>
              </a:defRPr>
            </a:lvl1pPr>
            <a:lvl2pPr marL="271463" indent="-271463">
              <a:buFont typeface="Wingdings" pitchFamily="2" charset="2"/>
              <a:buChar char="§"/>
              <a:defRPr sz="1600" baseline="0">
                <a:solidFill>
                  <a:srgbClr val="6E6E6E"/>
                </a:solidFill>
              </a:defRPr>
            </a:lvl2pPr>
            <a:lvl3pPr>
              <a:defRPr sz="1400">
                <a:solidFill>
                  <a:srgbClr val="6E6E6E"/>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7"/>
          <p:cNvSpPr>
            <a:spLocks noGrp="1"/>
          </p:cNvSpPr>
          <p:nvPr>
            <p:ph sz="quarter" idx="12"/>
          </p:nvPr>
        </p:nvSpPr>
        <p:spPr>
          <a:xfrm>
            <a:off x="450000" y="1692000"/>
            <a:ext cx="4032000" cy="4212000"/>
          </a:xfrm>
        </p:spPr>
        <p:txBody>
          <a:bodyPr/>
          <a:lstStyle>
            <a:lvl1pPr>
              <a:defRPr sz="1600">
                <a:solidFill>
                  <a:srgbClr val="6E6E6E"/>
                </a:solidFill>
              </a:defRPr>
            </a:lvl1pPr>
            <a:lvl2pPr marL="271463" indent="-271463">
              <a:buFont typeface="Wingdings" pitchFamily="2" charset="2"/>
              <a:buChar char="§"/>
              <a:defRPr sz="1600">
                <a:solidFill>
                  <a:srgbClr val="6E6E6E"/>
                </a:solidFill>
              </a:defRPr>
            </a:lvl2pPr>
            <a:lvl3pPr marL="271463" indent="269875">
              <a:defRPr sz="1400">
                <a:solidFill>
                  <a:srgbClr val="6E6E6E"/>
                </a:solidFill>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570276940"/>
      </p:ext>
    </p:extLst>
  </p:cSld>
  <p:clrMapOvr>
    <a:masterClrMapping/>
  </p:clrMapOvr>
  <mc:AlternateContent xmlns:mc="http://schemas.openxmlformats.org/markup-compatibility/2006" xmlns:p14="http://schemas.microsoft.com/office/powerpoint/2010/main">
    <mc:Choice Requires="p14">
      <p:transition spd="med" p14:dur="700" advClick="0" advTm="11000">
        <p:fade/>
      </p:transition>
    </mc:Choice>
    <mc:Fallback xmlns="">
      <p:transition spd="med" advClick="0" advTm="11000">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onnes + sous-tit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FC802C3-794A-4CE5-AC76-168A4919A909}" type="slidenum">
              <a:rPr lang="en-US" smtClean="0">
                <a:solidFill>
                  <a:srgbClr val="FFFFFF"/>
                </a:solidFill>
              </a:rPr>
              <a:pPr/>
              <a:t>‹N°›</a:t>
            </a:fld>
            <a:endParaRPr lang="en-US" dirty="0">
              <a:solidFill>
                <a:srgbClr val="FFFFFF"/>
              </a:solidFill>
            </a:endParaRPr>
          </a:p>
        </p:txBody>
      </p:sp>
      <p:sp>
        <p:nvSpPr>
          <p:cNvPr id="4" name="Content Placeholder 5"/>
          <p:cNvSpPr>
            <a:spLocks noGrp="1"/>
          </p:cNvSpPr>
          <p:nvPr>
            <p:ph sz="quarter" idx="11"/>
          </p:nvPr>
        </p:nvSpPr>
        <p:spPr>
          <a:xfrm>
            <a:off x="4680000" y="2268000"/>
            <a:ext cx="4032000" cy="3636000"/>
          </a:xfrm>
        </p:spPr>
        <p:txBody>
          <a:bodyPr/>
          <a:lstStyle>
            <a:lvl1pPr>
              <a:defRPr sz="1600">
                <a:solidFill>
                  <a:srgbClr val="6E6E6E"/>
                </a:solidFill>
              </a:defRPr>
            </a:lvl1pPr>
            <a:lvl2pPr marL="271463" indent="-271463">
              <a:buFont typeface="Wingdings" pitchFamily="2" charset="2"/>
              <a:buChar char="§"/>
              <a:defRPr sz="1600" baseline="0">
                <a:solidFill>
                  <a:srgbClr val="6E6E6E"/>
                </a:solidFill>
              </a:defRPr>
            </a:lvl2pPr>
            <a:lvl3pPr>
              <a:defRPr sz="1400">
                <a:solidFill>
                  <a:srgbClr val="6E6E6E"/>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7"/>
          <p:cNvSpPr>
            <a:spLocks noGrp="1"/>
          </p:cNvSpPr>
          <p:nvPr>
            <p:ph sz="quarter" idx="12"/>
          </p:nvPr>
        </p:nvSpPr>
        <p:spPr>
          <a:xfrm>
            <a:off x="450000" y="2268000"/>
            <a:ext cx="4032000" cy="3636000"/>
          </a:xfrm>
        </p:spPr>
        <p:txBody>
          <a:bodyPr/>
          <a:lstStyle>
            <a:lvl1pPr>
              <a:defRPr sz="1600">
                <a:solidFill>
                  <a:srgbClr val="6E6E6E"/>
                </a:solidFill>
              </a:defRPr>
            </a:lvl1pPr>
            <a:lvl2pPr marL="271463" indent="-271463">
              <a:buFont typeface="Wingdings" pitchFamily="2" charset="2"/>
              <a:buChar char="§"/>
              <a:defRPr sz="1600">
                <a:solidFill>
                  <a:srgbClr val="6E6E6E"/>
                </a:solidFill>
              </a:defRPr>
            </a:lvl2pPr>
            <a:lvl3pPr marL="271463" indent="269875">
              <a:defRPr sz="1400">
                <a:solidFill>
                  <a:srgbClr val="6E6E6E"/>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6" name="Text Placeholder 6"/>
          <p:cNvSpPr>
            <a:spLocks noGrp="1"/>
          </p:cNvSpPr>
          <p:nvPr>
            <p:ph type="body" sz="quarter" idx="13" hasCustomPrompt="1"/>
          </p:nvPr>
        </p:nvSpPr>
        <p:spPr>
          <a:xfrm>
            <a:off x="450000" y="1692000"/>
            <a:ext cx="4032000" cy="360000"/>
          </a:xfrm>
        </p:spPr>
        <p:txBody>
          <a:bodyPr/>
          <a:lstStyle>
            <a:lvl1pPr>
              <a:defRPr sz="1800">
                <a:solidFill>
                  <a:srgbClr val="0475BC"/>
                </a:solidFill>
              </a:defRPr>
            </a:lvl1pPr>
          </a:lstStyle>
          <a:p>
            <a:pPr lvl="0"/>
            <a:r>
              <a:rPr lang="en-US" dirty="0" smtClean="0"/>
              <a:t>Subtitle</a:t>
            </a:r>
            <a:endParaRPr lang="fr-CH" dirty="0"/>
          </a:p>
        </p:txBody>
      </p:sp>
      <p:sp>
        <p:nvSpPr>
          <p:cNvPr id="7" name="Text Placeholder 9"/>
          <p:cNvSpPr>
            <a:spLocks noGrp="1"/>
          </p:cNvSpPr>
          <p:nvPr>
            <p:ph type="body" sz="quarter" idx="14" hasCustomPrompt="1"/>
          </p:nvPr>
        </p:nvSpPr>
        <p:spPr>
          <a:xfrm>
            <a:off x="4680000" y="1692000"/>
            <a:ext cx="4032000" cy="360000"/>
          </a:xfrm>
        </p:spPr>
        <p:txBody>
          <a:bodyPr/>
          <a:lstStyle>
            <a:lvl1pPr>
              <a:defRPr sz="1800">
                <a:solidFill>
                  <a:srgbClr val="0475BC"/>
                </a:solidFill>
              </a:defRPr>
            </a:lvl1pPr>
          </a:lstStyle>
          <a:p>
            <a:pPr lvl="0"/>
            <a:r>
              <a:rPr lang="en-US" dirty="0" smtClean="0"/>
              <a:t>Subtitle</a:t>
            </a:r>
            <a:endParaRPr lang="fr-CH" dirty="0"/>
          </a:p>
        </p:txBody>
      </p:sp>
    </p:spTree>
    <p:extLst>
      <p:ext uri="{BB962C8B-B14F-4D97-AF65-F5344CB8AC3E}">
        <p14:creationId xmlns:p14="http://schemas.microsoft.com/office/powerpoint/2010/main" val="659471754"/>
      </p:ext>
    </p:extLst>
  </p:cSld>
  <p:clrMapOvr>
    <a:masterClrMapping/>
  </p:clrMapOvr>
  <mc:AlternateContent xmlns:mc="http://schemas.openxmlformats.org/markup-compatibility/2006" xmlns:p14="http://schemas.microsoft.com/office/powerpoint/2010/main">
    <mc:Choice Requires="p14">
      <p:transition spd="med" p14:dur="700" advClick="0" advTm="11000">
        <p:fade/>
      </p:transition>
    </mc:Choice>
    <mc:Fallback xmlns="">
      <p:transition spd="med" advClick="0" advTm="11000">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onnes + texte importa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FC802C3-794A-4CE5-AC76-168A4919A909}" type="slidenum">
              <a:rPr lang="en-US" smtClean="0">
                <a:solidFill>
                  <a:srgbClr val="FFFFFF"/>
                </a:solidFill>
              </a:rPr>
              <a:pPr/>
              <a:t>‹N°›</a:t>
            </a:fld>
            <a:endParaRPr lang="en-US" dirty="0">
              <a:solidFill>
                <a:srgbClr val="FFFFFF"/>
              </a:solidFill>
            </a:endParaRPr>
          </a:p>
        </p:txBody>
      </p:sp>
      <p:sp>
        <p:nvSpPr>
          <p:cNvPr id="5" name="Text Placeholder 6"/>
          <p:cNvSpPr>
            <a:spLocks noGrp="1"/>
          </p:cNvSpPr>
          <p:nvPr>
            <p:ph type="body" sz="quarter" idx="15" hasCustomPrompt="1"/>
          </p:nvPr>
        </p:nvSpPr>
        <p:spPr>
          <a:xfrm>
            <a:off x="450000" y="5292000"/>
            <a:ext cx="8280000" cy="648000"/>
          </a:xfrm>
          <a:prstGeom prst="roundRect">
            <a:avLst/>
          </a:prstGeom>
          <a:solidFill>
            <a:srgbClr val="F7941E"/>
          </a:solidFill>
          <a:ln>
            <a:noFill/>
          </a:ln>
        </p:spPr>
        <p:txBody>
          <a:bodyPr anchor="ctr" anchorCtr="0"/>
          <a:lstStyle>
            <a:lvl1pPr algn="ctr">
              <a:spcBef>
                <a:spcPts val="300"/>
              </a:spcBef>
              <a:defRPr sz="1600" b="1" baseline="0">
                <a:solidFill>
                  <a:schemeClr val="bg1"/>
                </a:solidFill>
              </a:defRPr>
            </a:lvl1pPr>
            <a:lvl5pPr>
              <a:buFont typeface="Arial" pitchFamily="34" charset="0"/>
              <a:buNone/>
              <a:defRPr/>
            </a:lvl5pPr>
          </a:lstStyle>
          <a:p>
            <a:pPr lvl="0"/>
            <a:r>
              <a:rPr lang="en-US" dirty="0" err="1" smtClean="0"/>
              <a:t>Texte</a:t>
            </a:r>
            <a:r>
              <a:rPr lang="en-US" dirty="0" smtClean="0"/>
              <a:t> important</a:t>
            </a:r>
            <a:endParaRPr lang="fr-CH" dirty="0"/>
          </a:p>
        </p:txBody>
      </p:sp>
      <p:sp>
        <p:nvSpPr>
          <p:cNvPr id="6" name="Content Placeholder 5"/>
          <p:cNvSpPr>
            <a:spLocks noGrp="1"/>
          </p:cNvSpPr>
          <p:nvPr>
            <p:ph sz="quarter" idx="11"/>
          </p:nvPr>
        </p:nvSpPr>
        <p:spPr>
          <a:xfrm>
            <a:off x="4680000" y="1692000"/>
            <a:ext cx="4032000" cy="3384000"/>
          </a:xfrm>
        </p:spPr>
        <p:txBody>
          <a:bodyPr/>
          <a:lstStyle>
            <a:lvl1pPr>
              <a:defRPr sz="1600">
                <a:solidFill>
                  <a:srgbClr val="6E6E6E"/>
                </a:solidFill>
              </a:defRPr>
            </a:lvl1pPr>
            <a:lvl2pPr marL="271463" indent="-271463">
              <a:buFont typeface="Wingdings" pitchFamily="2" charset="2"/>
              <a:buChar char="§"/>
              <a:defRPr sz="1600" baseline="0">
                <a:solidFill>
                  <a:srgbClr val="6E6E6E"/>
                </a:solidFill>
              </a:defRPr>
            </a:lvl2pPr>
            <a:lvl3pPr>
              <a:defRPr sz="1400">
                <a:solidFill>
                  <a:srgbClr val="6E6E6E"/>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7"/>
          <p:cNvSpPr>
            <a:spLocks noGrp="1"/>
          </p:cNvSpPr>
          <p:nvPr>
            <p:ph sz="quarter" idx="12"/>
          </p:nvPr>
        </p:nvSpPr>
        <p:spPr>
          <a:xfrm>
            <a:off x="450000" y="1692000"/>
            <a:ext cx="4032000" cy="3384000"/>
          </a:xfrm>
        </p:spPr>
        <p:txBody>
          <a:bodyPr/>
          <a:lstStyle>
            <a:lvl1pPr>
              <a:defRPr sz="1600">
                <a:solidFill>
                  <a:srgbClr val="6E6E6E"/>
                </a:solidFill>
              </a:defRPr>
            </a:lvl1pPr>
            <a:lvl2pPr marL="271463" indent="-271463">
              <a:buFont typeface="Wingdings" pitchFamily="2" charset="2"/>
              <a:buChar char="§"/>
              <a:defRPr sz="1600">
                <a:solidFill>
                  <a:srgbClr val="6E6E6E"/>
                </a:solidFill>
              </a:defRPr>
            </a:lvl2pPr>
            <a:lvl3pPr marL="271463" indent="269875">
              <a:defRPr sz="1400">
                <a:solidFill>
                  <a:srgbClr val="6E6E6E"/>
                </a:solidFill>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491668480"/>
      </p:ext>
    </p:extLst>
  </p:cSld>
  <p:clrMapOvr>
    <a:masterClrMapping/>
  </p:clrMapOvr>
  <mc:AlternateContent xmlns:mc="http://schemas.openxmlformats.org/markup-compatibility/2006" xmlns:p14="http://schemas.microsoft.com/office/powerpoint/2010/main">
    <mc:Choice Requires="p14">
      <p:transition spd="med" p14:dur="700" advClick="0" advTm="11000">
        <p:fade/>
      </p:transition>
    </mc:Choice>
    <mc:Fallback xmlns="">
      <p:transition spd="med" advClick="0" advTm="11000">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onnes + sous-titres + texte importa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5FC802C3-794A-4CE5-AC76-168A4919A909}" type="slidenum">
              <a:rPr lang="en-US" smtClean="0">
                <a:solidFill>
                  <a:srgbClr val="FFFFFF"/>
                </a:solidFill>
              </a:rPr>
              <a:pPr/>
              <a:t>‹N°›</a:t>
            </a:fld>
            <a:endParaRPr lang="en-US" dirty="0">
              <a:solidFill>
                <a:srgbClr val="FFFFFF"/>
              </a:solidFill>
            </a:endParaRPr>
          </a:p>
        </p:txBody>
      </p:sp>
      <p:sp>
        <p:nvSpPr>
          <p:cNvPr id="4" name="Content Placeholder 5"/>
          <p:cNvSpPr>
            <a:spLocks noGrp="1"/>
          </p:cNvSpPr>
          <p:nvPr>
            <p:ph sz="quarter" idx="11"/>
          </p:nvPr>
        </p:nvSpPr>
        <p:spPr>
          <a:xfrm>
            <a:off x="4680000" y="2268000"/>
            <a:ext cx="4032000" cy="2808000"/>
          </a:xfrm>
        </p:spPr>
        <p:txBody>
          <a:bodyPr/>
          <a:lstStyle>
            <a:lvl1pPr>
              <a:defRPr sz="1600">
                <a:solidFill>
                  <a:srgbClr val="6E6E6E"/>
                </a:solidFill>
              </a:defRPr>
            </a:lvl1pPr>
            <a:lvl2pPr marL="271463" indent="-271463">
              <a:buFont typeface="Wingdings" pitchFamily="2" charset="2"/>
              <a:buChar char="§"/>
              <a:defRPr sz="1600" baseline="0">
                <a:solidFill>
                  <a:srgbClr val="6E6E6E"/>
                </a:solidFill>
              </a:defRPr>
            </a:lvl2pPr>
            <a:lvl3pPr>
              <a:defRPr sz="1400">
                <a:solidFill>
                  <a:srgbClr val="6E6E6E"/>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7"/>
          <p:cNvSpPr>
            <a:spLocks noGrp="1"/>
          </p:cNvSpPr>
          <p:nvPr>
            <p:ph sz="quarter" idx="12"/>
          </p:nvPr>
        </p:nvSpPr>
        <p:spPr>
          <a:xfrm>
            <a:off x="450000" y="2268000"/>
            <a:ext cx="4032000" cy="2808000"/>
          </a:xfrm>
        </p:spPr>
        <p:txBody>
          <a:bodyPr/>
          <a:lstStyle>
            <a:lvl1pPr>
              <a:defRPr sz="1600">
                <a:solidFill>
                  <a:srgbClr val="6E6E6E"/>
                </a:solidFill>
              </a:defRPr>
            </a:lvl1pPr>
            <a:lvl2pPr marL="271463" indent="-271463">
              <a:buFont typeface="Wingdings" pitchFamily="2" charset="2"/>
              <a:buChar char="§"/>
              <a:defRPr sz="1600">
                <a:solidFill>
                  <a:srgbClr val="6E6E6E"/>
                </a:solidFill>
              </a:defRPr>
            </a:lvl2pPr>
            <a:lvl3pPr marL="271463" indent="269875">
              <a:defRPr sz="1400">
                <a:solidFill>
                  <a:srgbClr val="6E6E6E"/>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6" name="Text Placeholder 6"/>
          <p:cNvSpPr>
            <a:spLocks noGrp="1"/>
          </p:cNvSpPr>
          <p:nvPr>
            <p:ph type="body" sz="quarter" idx="13" hasCustomPrompt="1"/>
          </p:nvPr>
        </p:nvSpPr>
        <p:spPr>
          <a:xfrm>
            <a:off x="450000" y="1692000"/>
            <a:ext cx="4032000" cy="360000"/>
          </a:xfrm>
        </p:spPr>
        <p:txBody>
          <a:bodyPr/>
          <a:lstStyle>
            <a:lvl1pPr>
              <a:defRPr sz="1800">
                <a:solidFill>
                  <a:srgbClr val="0475BC"/>
                </a:solidFill>
              </a:defRPr>
            </a:lvl1pPr>
          </a:lstStyle>
          <a:p>
            <a:pPr lvl="0"/>
            <a:r>
              <a:rPr lang="en-US" dirty="0" smtClean="0"/>
              <a:t>Subtitle</a:t>
            </a:r>
            <a:endParaRPr lang="fr-CH" dirty="0"/>
          </a:p>
        </p:txBody>
      </p:sp>
      <p:sp>
        <p:nvSpPr>
          <p:cNvPr id="7" name="Text Placeholder 9"/>
          <p:cNvSpPr>
            <a:spLocks noGrp="1"/>
          </p:cNvSpPr>
          <p:nvPr>
            <p:ph type="body" sz="quarter" idx="14" hasCustomPrompt="1"/>
          </p:nvPr>
        </p:nvSpPr>
        <p:spPr>
          <a:xfrm>
            <a:off x="4680000" y="1692000"/>
            <a:ext cx="4032000" cy="360000"/>
          </a:xfrm>
        </p:spPr>
        <p:txBody>
          <a:bodyPr/>
          <a:lstStyle>
            <a:lvl1pPr>
              <a:defRPr sz="1800">
                <a:solidFill>
                  <a:srgbClr val="0475BC"/>
                </a:solidFill>
              </a:defRPr>
            </a:lvl1pPr>
          </a:lstStyle>
          <a:p>
            <a:pPr lvl="0"/>
            <a:r>
              <a:rPr lang="en-US" dirty="0" smtClean="0"/>
              <a:t>Subtitle</a:t>
            </a:r>
            <a:endParaRPr lang="fr-CH" dirty="0"/>
          </a:p>
        </p:txBody>
      </p:sp>
      <p:sp>
        <p:nvSpPr>
          <p:cNvPr id="8" name="Text Placeholder 6"/>
          <p:cNvSpPr>
            <a:spLocks noGrp="1"/>
          </p:cNvSpPr>
          <p:nvPr>
            <p:ph type="body" sz="quarter" idx="15" hasCustomPrompt="1"/>
          </p:nvPr>
        </p:nvSpPr>
        <p:spPr>
          <a:xfrm>
            <a:off x="450000" y="5292000"/>
            <a:ext cx="8280000" cy="648000"/>
          </a:xfrm>
          <a:prstGeom prst="roundRect">
            <a:avLst/>
          </a:prstGeom>
          <a:solidFill>
            <a:srgbClr val="F7941E"/>
          </a:solidFill>
          <a:ln>
            <a:noFill/>
          </a:ln>
        </p:spPr>
        <p:txBody>
          <a:bodyPr anchor="ctr" anchorCtr="0"/>
          <a:lstStyle>
            <a:lvl1pPr algn="ctr">
              <a:spcBef>
                <a:spcPts val="300"/>
              </a:spcBef>
              <a:defRPr sz="1600" b="1" baseline="0">
                <a:solidFill>
                  <a:schemeClr val="bg1"/>
                </a:solidFill>
              </a:defRPr>
            </a:lvl1pPr>
            <a:lvl5pPr>
              <a:buFont typeface="Arial" pitchFamily="34" charset="0"/>
              <a:buNone/>
              <a:defRPr/>
            </a:lvl5pPr>
          </a:lstStyle>
          <a:p>
            <a:pPr lvl="0"/>
            <a:r>
              <a:rPr lang="en-US" dirty="0" err="1" smtClean="0"/>
              <a:t>Texte</a:t>
            </a:r>
            <a:r>
              <a:rPr lang="en-US" dirty="0" smtClean="0"/>
              <a:t> important</a:t>
            </a:r>
            <a:endParaRPr lang="fr-CH" dirty="0"/>
          </a:p>
        </p:txBody>
      </p:sp>
    </p:spTree>
    <p:extLst>
      <p:ext uri="{BB962C8B-B14F-4D97-AF65-F5344CB8AC3E}">
        <p14:creationId xmlns:p14="http://schemas.microsoft.com/office/powerpoint/2010/main" val="1499123588"/>
      </p:ext>
    </p:extLst>
  </p:cSld>
  <p:clrMapOvr>
    <a:masterClrMapping/>
  </p:clrMapOvr>
  <mc:AlternateContent xmlns:mc="http://schemas.openxmlformats.org/markup-compatibility/2006" xmlns:p14="http://schemas.microsoft.com/office/powerpoint/2010/main">
    <mc:Choice Requires="p14">
      <p:transition spd="med" p14:dur="700" advClick="0" advTm="11000">
        <p:fade/>
      </p:transition>
    </mc:Choice>
    <mc:Fallback xmlns="">
      <p:transition spd="med" advClick="0" advTm="11000">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FC802C3-794A-4CE5-AC76-168A4919A909}" type="slidenum">
              <a:rPr lang="en-US" smtClean="0">
                <a:solidFill>
                  <a:srgbClr val="FFFFFF"/>
                </a:solidFill>
              </a:rPr>
              <a:pPr/>
              <a:t>‹N°›</a:t>
            </a:fld>
            <a:endParaRPr lang="en-US" dirty="0">
              <a:solidFill>
                <a:srgbClr val="FFFFFF"/>
              </a:solidFill>
            </a:endParaRPr>
          </a:p>
        </p:txBody>
      </p:sp>
      <p:sp>
        <p:nvSpPr>
          <p:cNvPr id="4" name="Content Placeholder 7"/>
          <p:cNvSpPr>
            <a:spLocks noGrp="1"/>
          </p:cNvSpPr>
          <p:nvPr>
            <p:ph sz="quarter" idx="12"/>
          </p:nvPr>
        </p:nvSpPr>
        <p:spPr>
          <a:xfrm>
            <a:off x="450000" y="1692000"/>
            <a:ext cx="8280000" cy="4212000"/>
          </a:xfrm>
        </p:spPr>
        <p:txBody>
          <a:bodyPr/>
          <a:lstStyle>
            <a:lvl1pPr>
              <a:defRPr sz="1600">
                <a:solidFill>
                  <a:srgbClr val="6E6E6E"/>
                </a:solidFill>
              </a:defRPr>
            </a:lvl1pPr>
            <a:lvl2pPr marL="271463" indent="-271463">
              <a:buFont typeface="Wingdings" pitchFamily="2" charset="2"/>
              <a:buChar char="§"/>
              <a:defRPr sz="1600">
                <a:solidFill>
                  <a:srgbClr val="6E6E6E"/>
                </a:solidFill>
              </a:defRPr>
            </a:lvl2pPr>
            <a:lvl3pPr marL="271463" indent="269875">
              <a:defRPr sz="1400">
                <a:solidFill>
                  <a:srgbClr val="6E6E6E"/>
                </a:solidFill>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19196730"/>
      </p:ext>
    </p:extLst>
  </p:cSld>
  <p:clrMapOvr>
    <a:masterClrMapping/>
  </p:clrMapOvr>
  <mc:AlternateContent xmlns:mc="http://schemas.openxmlformats.org/markup-compatibility/2006" xmlns:p14="http://schemas.microsoft.com/office/powerpoint/2010/main">
    <mc:Choice Requires="p14">
      <p:transition spd="med" p14:dur="700" advClick="0" advTm="11000">
        <p:fade/>
      </p:transition>
    </mc:Choice>
    <mc:Fallback xmlns="">
      <p:transition spd="med" advClick="0" advTm="11000">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Colonne + Sous-tit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FC802C3-794A-4CE5-AC76-168A4919A909}" type="slidenum">
              <a:rPr lang="en-US" smtClean="0">
                <a:solidFill>
                  <a:srgbClr val="FFFFFF"/>
                </a:solidFill>
              </a:rPr>
              <a:pPr/>
              <a:t>‹N°›</a:t>
            </a:fld>
            <a:endParaRPr lang="en-US" dirty="0">
              <a:solidFill>
                <a:srgbClr val="FFFFFF"/>
              </a:solidFill>
            </a:endParaRPr>
          </a:p>
        </p:txBody>
      </p:sp>
      <p:sp>
        <p:nvSpPr>
          <p:cNvPr id="4" name="Content Placeholder 7"/>
          <p:cNvSpPr>
            <a:spLocks noGrp="1"/>
          </p:cNvSpPr>
          <p:nvPr>
            <p:ph sz="quarter" idx="12"/>
          </p:nvPr>
        </p:nvSpPr>
        <p:spPr>
          <a:xfrm>
            <a:off x="450000" y="2268000"/>
            <a:ext cx="8280000" cy="3636000"/>
          </a:xfrm>
        </p:spPr>
        <p:txBody>
          <a:bodyPr/>
          <a:lstStyle>
            <a:lvl1pPr>
              <a:defRPr sz="1600">
                <a:solidFill>
                  <a:srgbClr val="6E6E6E"/>
                </a:solidFill>
              </a:defRPr>
            </a:lvl1pPr>
            <a:lvl2pPr marL="271463" indent="-271463">
              <a:buFont typeface="Wingdings" pitchFamily="2" charset="2"/>
              <a:buChar char="§"/>
              <a:defRPr sz="1600">
                <a:solidFill>
                  <a:srgbClr val="6E6E6E"/>
                </a:solidFill>
              </a:defRPr>
            </a:lvl2pPr>
            <a:lvl3pPr marL="271463" indent="269875">
              <a:defRPr sz="1400">
                <a:solidFill>
                  <a:srgbClr val="6E6E6E"/>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5" name="Text Placeholder 6"/>
          <p:cNvSpPr>
            <a:spLocks noGrp="1"/>
          </p:cNvSpPr>
          <p:nvPr>
            <p:ph type="body" sz="quarter" idx="13" hasCustomPrompt="1"/>
          </p:nvPr>
        </p:nvSpPr>
        <p:spPr>
          <a:xfrm>
            <a:off x="450000" y="1692000"/>
            <a:ext cx="8280000" cy="360000"/>
          </a:xfrm>
        </p:spPr>
        <p:txBody>
          <a:bodyPr/>
          <a:lstStyle>
            <a:lvl1pPr>
              <a:defRPr sz="1800">
                <a:solidFill>
                  <a:srgbClr val="0475BC"/>
                </a:solidFill>
              </a:defRPr>
            </a:lvl1pPr>
          </a:lstStyle>
          <a:p>
            <a:pPr lvl="0"/>
            <a:r>
              <a:rPr lang="en-US" dirty="0" smtClean="0"/>
              <a:t>Subtitle</a:t>
            </a:r>
            <a:endParaRPr lang="fr-CH" dirty="0"/>
          </a:p>
        </p:txBody>
      </p:sp>
    </p:spTree>
    <p:extLst>
      <p:ext uri="{BB962C8B-B14F-4D97-AF65-F5344CB8AC3E}">
        <p14:creationId xmlns:p14="http://schemas.microsoft.com/office/powerpoint/2010/main" val="2072788744"/>
      </p:ext>
    </p:extLst>
  </p:cSld>
  <p:clrMapOvr>
    <a:masterClrMapping/>
  </p:clrMapOvr>
  <mc:AlternateContent xmlns:mc="http://schemas.openxmlformats.org/markup-compatibility/2006" xmlns:p14="http://schemas.microsoft.com/office/powerpoint/2010/main">
    <mc:Choice Requires="p14">
      <p:transition spd="med" p14:dur="700" advClick="0" advTm="11000">
        <p:fade/>
      </p:transition>
    </mc:Choice>
    <mc:Fallback xmlns="">
      <p:transition spd="med" advClick="0" advTm="11000">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Colonne + Texte importa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FC802C3-794A-4CE5-AC76-168A4919A909}" type="slidenum">
              <a:rPr lang="en-US" smtClean="0">
                <a:solidFill>
                  <a:srgbClr val="FFFFFF"/>
                </a:solidFill>
              </a:rPr>
              <a:pPr/>
              <a:t>‹N°›</a:t>
            </a:fld>
            <a:endParaRPr lang="en-US" dirty="0">
              <a:solidFill>
                <a:srgbClr val="FFFFFF"/>
              </a:solidFill>
            </a:endParaRPr>
          </a:p>
        </p:txBody>
      </p:sp>
      <p:sp>
        <p:nvSpPr>
          <p:cNvPr id="4" name="Text Placeholder 6"/>
          <p:cNvSpPr>
            <a:spLocks noGrp="1"/>
          </p:cNvSpPr>
          <p:nvPr>
            <p:ph type="body" sz="quarter" idx="15" hasCustomPrompt="1"/>
          </p:nvPr>
        </p:nvSpPr>
        <p:spPr>
          <a:xfrm>
            <a:off x="450000" y="5292000"/>
            <a:ext cx="8280000" cy="648000"/>
          </a:xfrm>
          <a:prstGeom prst="roundRect">
            <a:avLst/>
          </a:prstGeom>
          <a:solidFill>
            <a:srgbClr val="F7941E"/>
          </a:solidFill>
          <a:ln>
            <a:noFill/>
          </a:ln>
        </p:spPr>
        <p:txBody>
          <a:bodyPr anchor="ctr" anchorCtr="0"/>
          <a:lstStyle>
            <a:lvl1pPr algn="ctr">
              <a:spcBef>
                <a:spcPts val="300"/>
              </a:spcBef>
              <a:defRPr sz="1600" b="1" baseline="0">
                <a:solidFill>
                  <a:schemeClr val="bg1"/>
                </a:solidFill>
              </a:defRPr>
            </a:lvl1pPr>
            <a:lvl5pPr>
              <a:buFont typeface="Arial" pitchFamily="34" charset="0"/>
              <a:buNone/>
              <a:defRPr/>
            </a:lvl5pPr>
          </a:lstStyle>
          <a:p>
            <a:pPr lvl="0"/>
            <a:r>
              <a:rPr lang="en-US" dirty="0" err="1" smtClean="0"/>
              <a:t>Texte</a:t>
            </a:r>
            <a:r>
              <a:rPr lang="en-US" dirty="0" smtClean="0"/>
              <a:t> important</a:t>
            </a:r>
            <a:endParaRPr lang="fr-CH" dirty="0"/>
          </a:p>
        </p:txBody>
      </p:sp>
      <p:sp>
        <p:nvSpPr>
          <p:cNvPr id="5" name="Content Placeholder 7"/>
          <p:cNvSpPr>
            <a:spLocks noGrp="1"/>
          </p:cNvSpPr>
          <p:nvPr>
            <p:ph sz="quarter" idx="12"/>
          </p:nvPr>
        </p:nvSpPr>
        <p:spPr>
          <a:xfrm>
            <a:off x="450000" y="1692000"/>
            <a:ext cx="8280000" cy="3384000"/>
          </a:xfrm>
        </p:spPr>
        <p:txBody>
          <a:bodyPr/>
          <a:lstStyle>
            <a:lvl1pPr>
              <a:defRPr sz="1600">
                <a:solidFill>
                  <a:srgbClr val="6E6E6E"/>
                </a:solidFill>
              </a:defRPr>
            </a:lvl1pPr>
            <a:lvl2pPr marL="271463" indent="-271463">
              <a:buFont typeface="Wingdings" pitchFamily="2" charset="2"/>
              <a:buChar char="§"/>
              <a:defRPr sz="1600">
                <a:solidFill>
                  <a:srgbClr val="6E6E6E"/>
                </a:solidFill>
              </a:defRPr>
            </a:lvl2pPr>
            <a:lvl3pPr marL="271463" indent="269875">
              <a:defRPr sz="1400">
                <a:solidFill>
                  <a:srgbClr val="6E6E6E"/>
                </a:solidFill>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81103810"/>
      </p:ext>
    </p:extLst>
  </p:cSld>
  <p:clrMapOvr>
    <a:masterClrMapping/>
  </p:clrMapOvr>
  <mc:AlternateContent xmlns:mc="http://schemas.openxmlformats.org/markup-compatibility/2006" xmlns:p14="http://schemas.microsoft.com/office/powerpoint/2010/main">
    <mc:Choice Requires="p14">
      <p:transition spd="med" p14:dur="700" advClick="0" advTm="11000">
        <p:fade/>
      </p:transition>
    </mc:Choice>
    <mc:Fallback xmlns="">
      <p:transition spd="med" advClick="0" advTm="11000">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 Colonne + Sous-titre + Texte importa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FC802C3-794A-4CE5-AC76-168A4919A909}" type="slidenum">
              <a:rPr lang="en-US" smtClean="0">
                <a:solidFill>
                  <a:srgbClr val="FFFFFF"/>
                </a:solidFill>
              </a:rPr>
              <a:pPr/>
              <a:t>‹N°›</a:t>
            </a:fld>
            <a:endParaRPr lang="en-US" dirty="0">
              <a:solidFill>
                <a:srgbClr val="FFFFFF"/>
              </a:solidFill>
            </a:endParaRPr>
          </a:p>
        </p:txBody>
      </p:sp>
      <p:sp>
        <p:nvSpPr>
          <p:cNvPr id="4" name="Content Placeholder 7"/>
          <p:cNvSpPr>
            <a:spLocks noGrp="1"/>
          </p:cNvSpPr>
          <p:nvPr>
            <p:ph sz="quarter" idx="12"/>
          </p:nvPr>
        </p:nvSpPr>
        <p:spPr>
          <a:xfrm>
            <a:off x="450000" y="2268000"/>
            <a:ext cx="8280000" cy="2808000"/>
          </a:xfrm>
        </p:spPr>
        <p:txBody>
          <a:bodyPr/>
          <a:lstStyle>
            <a:lvl1pPr>
              <a:defRPr sz="1600">
                <a:solidFill>
                  <a:srgbClr val="6E6E6E"/>
                </a:solidFill>
              </a:defRPr>
            </a:lvl1pPr>
            <a:lvl2pPr marL="271463" indent="-271463">
              <a:buFont typeface="Wingdings" pitchFamily="2" charset="2"/>
              <a:buChar char="§"/>
              <a:defRPr sz="1600">
                <a:solidFill>
                  <a:srgbClr val="6E6E6E"/>
                </a:solidFill>
              </a:defRPr>
            </a:lvl2pPr>
            <a:lvl3pPr marL="271463" indent="269875">
              <a:defRPr sz="1400">
                <a:solidFill>
                  <a:srgbClr val="6E6E6E"/>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5" name="Text Placeholder 6"/>
          <p:cNvSpPr>
            <a:spLocks noGrp="1"/>
          </p:cNvSpPr>
          <p:nvPr>
            <p:ph type="body" sz="quarter" idx="13" hasCustomPrompt="1"/>
          </p:nvPr>
        </p:nvSpPr>
        <p:spPr>
          <a:xfrm>
            <a:off x="450000" y="1692000"/>
            <a:ext cx="8280000" cy="360000"/>
          </a:xfrm>
        </p:spPr>
        <p:txBody>
          <a:bodyPr/>
          <a:lstStyle>
            <a:lvl1pPr>
              <a:defRPr sz="1800">
                <a:solidFill>
                  <a:srgbClr val="0475BC"/>
                </a:solidFill>
              </a:defRPr>
            </a:lvl1pPr>
          </a:lstStyle>
          <a:p>
            <a:pPr lvl="0"/>
            <a:r>
              <a:rPr lang="en-US" dirty="0" smtClean="0"/>
              <a:t>Subtitle</a:t>
            </a:r>
            <a:endParaRPr lang="fr-CH" dirty="0"/>
          </a:p>
        </p:txBody>
      </p:sp>
      <p:sp>
        <p:nvSpPr>
          <p:cNvPr id="6" name="Text Placeholder 6"/>
          <p:cNvSpPr>
            <a:spLocks noGrp="1"/>
          </p:cNvSpPr>
          <p:nvPr>
            <p:ph type="body" sz="quarter" idx="15" hasCustomPrompt="1"/>
          </p:nvPr>
        </p:nvSpPr>
        <p:spPr>
          <a:xfrm>
            <a:off x="450000" y="5292000"/>
            <a:ext cx="8280000" cy="648000"/>
          </a:xfrm>
          <a:prstGeom prst="roundRect">
            <a:avLst/>
          </a:prstGeom>
          <a:solidFill>
            <a:srgbClr val="F7941E"/>
          </a:solidFill>
          <a:ln>
            <a:noFill/>
          </a:ln>
        </p:spPr>
        <p:txBody>
          <a:bodyPr anchor="ctr" anchorCtr="0"/>
          <a:lstStyle>
            <a:lvl1pPr algn="ctr">
              <a:spcBef>
                <a:spcPts val="300"/>
              </a:spcBef>
              <a:defRPr sz="1600" b="1" baseline="0">
                <a:solidFill>
                  <a:schemeClr val="bg1"/>
                </a:solidFill>
              </a:defRPr>
            </a:lvl1pPr>
            <a:lvl5pPr>
              <a:buFont typeface="Arial" pitchFamily="34" charset="0"/>
              <a:buNone/>
              <a:defRPr/>
            </a:lvl5pPr>
          </a:lstStyle>
          <a:p>
            <a:pPr lvl="0"/>
            <a:r>
              <a:rPr lang="en-US" dirty="0" err="1" smtClean="0"/>
              <a:t>Texte</a:t>
            </a:r>
            <a:r>
              <a:rPr lang="en-US" dirty="0" smtClean="0"/>
              <a:t> important</a:t>
            </a:r>
            <a:endParaRPr lang="fr-CH" dirty="0"/>
          </a:p>
        </p:txBody>
      </p:sp>
    </p:spTree>
    <p:extLst>
      <p:ext uri="{BB962C8B-B14F-4D97-AF65-F5344CB8AC3E}">
        <p14:creationId xmlns:p14="http://schemas.microsoft.com/office/powerpoint/2010/main" val="4286076529"/>
      </p:ext>
    </p:extLst>
  </p:cSld>
  <p:clrMapOvr>
    <a:masterClrMapping/>
  </p:clrMapOvr>
  <mc:AlternateContent xmlns:mc="http://schemas.openxmlformats.org/markup-compatibility/2006" xmlns:p14="http://schemas.microsoft.com/office/powerpoint/2010/main">
    <mc:Choice Requires="p14">
      <p:transition spd="med" p14:dur="700" advClick="0" advTm="11000">
        <p:fade/>
      </p:transition>
    </mc:Choice>
    <mc:Fallback xmlns="">
      <p:transition spd="med" advClick="0" advTm="11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onnes + sous-tit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FC802C3-794A-4CE5-AC76-168A4919A909}" type="slidenum">
              <a:rPr lang="en-US" smtClean="0"/>
              <a:pPr/>
              <a:t>‹N°›</a:t>
            </a:fld>
            <a:endParaRPr lang="en-US" dirty="0"/>
          </a:p>
        </p:txBody>
      </p:sp>
      <p:sp>
        <p:nvSpPr>
          <p:cNvPr id="4" name="Content Placeholder 5"/>
          <p:cNvSpPr>
            <a:spLocks noGrp="1"/>
          </p:cNvSpPr>
          <p:nvPr>
            <p:ph sz="quarter" idx="11"/>
          </p:nvPr>
        </p:nvSpPr>
        <p:spPr>
          <a:xfrm>
            <a:off x="4680000" y="2268000"/>
            <a:ext cx="4032000" cy="3636000"/>
          </a:xfrm>
        </p:spPr>
        <p:txBody>
          <a:bodyPr/>
          <a:lstStyle>
            <a:lvl1pPr>
              <a:defRPr sz="1600">
                <a:solidFill>
                  <a:srgbClr val="6E6E6E"/>
                </a:solidFill>
              </a:defRPr>
            </a:lvl1pPr>
            <a:lvl2pPr marL="271463" indent="-271463">
              <a:buFont typeface="Wingdings" pitchFamily="2" charset="2"/>
              <a:buChar char="§"/>
              <a:defRPr sz="1600" baseline="0">
                <a:solidFill>
                  <a:srgbClr val="6E6E6E"/>
                </a:solidFill>
              </a:defRPr>
            </a:lvl2pPr>
            <a:lvl3pPr>
              <a:defRPr sz="1400">
                <a:solidFill>
                  <a:srgbClr val="6E6E6E"/>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7"/>
          <p:cNvSpPr>
            <a:spLocks noGrp="1"/>
          </p:cNvSpPr>
          <p:nvPr>
            <p:ph sz="quarter" idx="12"/>
          </p:nvPr>
        </p:nvSpPr>
        <p:spPr>
          <a:xfrm>
            <a:off x="450000" y="2268000"/>
            <a:ext cx="4032000" cy="3636000"/>
          </a:xfrm>
        </p:spPr>
        <p:txBody>
          <a:bodyPr/>
          <a:lstStyle>
            <a:lvl1pPr>
              <a:defRPr sz="1600">
                <a:solidFill>
                  <a:srgbClr val="6E6E6E"/>
                </a:solidFill>
              </a:defRPr>
            </a:lvl1pPr>
            <a:lvl2pPr marL="271463" indent="-271463">
              <a:buFont typeface="Wingdings" pitchFamily="2" charset="2"/>
              <a:buChar char="§"/>
              <a:defRPr sz="1600">
                <a:solidFill>
                  <a:srgbClr val="6E6E6E"/>
                </a:solidFill>
              </a:defRPr>
            </a:lvl2pPr>
            <a:lvl3pPr marL="271463" indent="269875">
              <a:defRPr sz="1400">
                <a:solidFill>
                  <a:srgbClr val="6E6E6E"/>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6" name="Text Placeholder 6"/>
          <p:cNvSpPr>
            <a:spLocks noGrp="1"/>
          </p:cNvSpPr>
          <p:nvPr>
            <p:ph type="body" sz="quarter" idx="13" hasCustomPrompt="1"/>
          </p:nvPr>
        </p:nvSpPr>
        <p:spPr>
          <a:xfrm>
            <a:off x="450000" y="1692000"/>
            <a:ext cx="4032000" cy="360000"/>
          </a:xfrm>
        </p:spPr>
        <p:txBody>
          <a:bodyPr/>
          <a:lstStyle>
            <a:lvl1pPr>
              <a:defRPr sz="1800">
                <a:solidFill>
                  <a:srgbClr val="0475BC"/>
                </a:solidFill>
              </a:defRPr>
            </a:lvl1pPr>
          </a:lstStyle>
          <a:p>
            <a:pPr lvl="0"/>
            <a:r>
              <a:rPr lang="en-US" dirty="0" smtClean="0"/>
              <a:t>Subtitle</a:t>
            </a:r>
            <a:endParaRPr lang="fr-CH" dirty="0"/>
          </a:p>
        </p:txBody>
      </p:sp>
      <p:sp>
        <p:nvSpPr>
          <p:cNvPr id="7" name="Text Placeholder 9"/>
          <p:cNvSpPr>
            <a:spLocks noGrp="1"/>
          </p:cNvSpPr>
          <p:nvPr>
            <p:ph type="body" sz="quarter" idx="14" hasCustomPrompt="1"/>
          </p:nvPr>
        </p:nvSpPr>
        <p:spPr>
          <a:xfrm>
            <a:off x="4680000" y="1692000"/>
            <a:ext cx="4032000" cy="360000"/>
          </a:xfrm>
        </p:spPr>
        <p:txBody>
          <a:bodyPr/>
          <a:lstStyle>
            <a:lvl1pPr>
              <a:defRPr sz="1800">
                <a:solidFill>
                  <a:srgbClr val="0475BC"/>
                </a:solidFill>
              </a:defRPr>
            </a:lvl1pPr>
          </a:lstStyle>
          <a:p>
            <a:pPr lvl="0"/>
            <a:r>
              <a:rPr lang="en-US" dirty="0" smtClean="0"/>
              <a:t>Subtitle</a:t>
            </a:r>
            <a:endParaRPr lang="fr-CH" dirty="0"/>
          </a:p>
        </p:txBody>
      </p:sp>
    </p:spTree>
    <p:extLst>
      <p:ext uri="{BB962C8B-B14F-4D97-AF65-F5344CB8AC3E}">
        <p14:creationId xmlns:p14="http://schemas.microsoft.com/office/powerpoint/2010/main" val="3116716801"/>
      </p:ext>
    </p:extLst>
  </p:cSld>
  <p:clrMapOvr>
    <a:masterClrMapping/>
  </p:clrMapOvr>
  <mc:AlternateContent xmlns:mc="http://schemas.openxmlformats.org/markup-compatibility/2006" xmlns:p14="http://schemas.microsoft.com/office/powerpoint/2010/main">
    <mc:Choice Requires="p14">
      <p:transition spd="med" p14:dur="700" advClick="0" advTm="11000">
        <p:fade/>
      </p:transition>
    </mc:Choice>
    <mc:Fallback xmlns="">
      <p:transition spd="med" advClick="0" advTm="11000">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ande photo + Texte droi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5FC802C3-794A-4CE5-AC76-168A4919A909}" type="slidenum">
              <a:rPr lang="en-US" smtClean="0">
                <a:solidFill>
                  <a:srgbClr val="FFFFFF"/>
                </a:solidFill>
              </a:rPr>
              <a:pPr/>
              <a:t>‹N°›</a:t>
            </a:fld>
            <a:endParaRPr lang="en-US" dirty="0">
              <a:solidFill>
                <a:srgbClr val="FFFFFF"/>
              </a:solidFill>
            </a:endParaRPr>
          </a:p>
        </p:txBody>
      </p:sp>
      <p:sp>
        <p:nvSpPr>
          <p:cNvPr id="4" name="Content Placeholder 5"/>
          <p:cNvSpPr>
            <a:spLocks noGrp="1"/>
          </p:cNvSpPr>
          <p:nvPr>
            <p:ph sz="quarter" idx="11"/>
          </p:nvPr>
        </p:nvSpPr>
        <p:spPr>
          <a:xfrm>
            <a:off x="6773662" y="1692000"/>
            <a:ext cx="1938337" cy="4212000"/>
          </a:xfrm>
        </p:spPr>
        <p:txBody>
          <a:bodyPr/>
          <a:lstStyle>
            <a:lvl1pPr>
              <a:defRPr sz="1600">
                <a:solidFill>
                  <a:srgbClr val="6E6E6E"/>
                </a:solidFill>
              </a:defRPr>
            </a:lvl1pPr>
            <a:lvl2pPr marL="271463" indent="-271463">
              <a:buFont typeface="Wingdings" pitchFamily="2" charset="2"/>
              <a:buChar char="§"/>
              <a:defRPr sz="1600" baseline="0">
                <a:solidFill>
                  <a:srgbClr val="6E6E6E"/>
                </a:solidFill>
              </a:defRPr>
            </a:lvl2pPr>
            <a:lvl3pPr>
              <a:defRPr sz="1400">
                <a:solidFill>
                  <a:srgbClr val="6E6E6E"/>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7"/>
          <p:cNvSpPr>
            <a:spLocks noGrp="1"/>
          </p:cNvSpPr>
          <p:nvPr>
            <p:ph sz="quarter" idx="12"/>
          </p:nvPr>
        </p:nvSpPr>
        <p:spPr>
          <a:xfrm>
            <a:off x="450000" y="1692000"/>
            <a:ext cx="6120000" cy="4212000"/>
          </a:xfrm>
        </p:spPr>
        <p:txBody>
          <a:bodyPr/>
          <a:lstStyle>
            <a:lvl1pPr>
              <a:defRPr sz="1600">
                <a:solidFill>
                  <a:srgbClr val="6E6E6E"/>
                </a:solidFill>
              </a:defRPr>
            </a:lvl1pPr>
            <a:lvl2pPr marL="271463" indent="-271463">
              <a:buFont typeface="Wingdings" pitchFamily="2" charset="2"/>
              <a:buChar char="§"/>
              <a:defRPr sz="1600">
                <a:solidFill>
                  <a:srgbClr val="6E6E6E"/>
                </a:solidFill>
              </a:defRPr>
            </a:lvl2pPr>
            <a:lvl3pPr marL="271463" indent="269875">
              <a:defRPr sz="1400">
                <a:solidFill>
                  <a:srgbClr val="6E6E6E"/>
                </a:solidFill>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279314942"/>
      </p:ext>
    </p:extLst>
  </p:cSld>
  <p:clrMapOvr>
    <a:masterClrMapping/>
  </p:clrMapOvr>
  <mc:AlternateContent xmlns:mc="http://schemas.openxmlformats.org/markup-compatibility/2006" xmlns:p14="http://schemas.microsoft.com/office/powerpoint/2010/main">
    <mc:Choice Requires="p14">
      <p:transition spd="med" p14:dur="700" advClick="0" advTm="11000">
        <p:fade/>
      </p:transition>
    </mc:Choice>
    <mc:Fallback xmlns="">
      <p:transition spd="med" advClick="0" advTm="11000">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de-CH"/>
          </a:p>
        </p:txBody>
      </p:sp>
      <p:sp>
        <p:nvSpPr>
          <p:cNvPr id="3" name="Inhaltsplatzhalter 2"/>
          <p:cNvSpPr>
            <a:spLocks noGrp="1"/>
          </p:cNvSpPr>
          <p:nvPr>
            <p:ph idx="1"/>
          </p:nvPr>
        </p:nvSpPr>
        <p:spPr>
          <a:xfrm>
            <a:off x="457200" y="1935163"/>
            <a:ext cx="8229600" cy="4389437"/>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de-CH"/>
          </a:p>
        </p:txBody>
      </p:sp>
    </p:spTree>
    <p:extLst>
      <p:ext uri="{BB962C8B-B14F-4D97-AF65-F5344CB8AC3E}">
        <p14:creationId xmlns:p14="http://schemas.microsoft.com/office/powerpoint/2010/main" val="38292548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Page Titre + Photo">
    <p:spTree>
      <p:nvGrpSpPr>
        <p:cNvPr id="1" name=""/>
        <p:cNvGrpSpPr/>
        <p:nvPr/>
      </p:nvGrpSpPr>
      <p:grpSpPr>
        <a:xfrm>
          <a:off x="0" y="0"/>
          <a:ext cx="0" cy="0"/>
          <a:chOff x="0" y="0"/>
          <a:chExt cx="0" cy="0"/>
        </a:xfrm>
      </p:grpSpPr>
      <p:sp>
        <p:nvSpPr>
          <p:cNvPr id="2" name="Title 1"/>
          <p:cNvSpPr>
            <a:spLocks noGrp="1"/>
          </p:cNvSpPr>
          <p:nvPr>
            <p:ph type="title"/>
          </p:nvPr>
        </p:nvSpPr>
        <p:spPr>
          <a:xfrm>
            <a:off x="2698045" y="737478"/>
            <a:ext cx="5813778" cy="1294520"/>
          </a:xfrm>
          <a:prstGeom prst="rect">
            <a:avLst/>
          </a:prstGeom>
        </p:spPr>
        <p:txBody>
          <a:bodyPr/>
          <a:lstStyle>
            <a:lvl1pPr algn="l">
              <a:defRPr sz="4000" b="1">
                <a:solidFill>
                  <a:schemeClr val="accent1"/>
                </a:solidFill>
              </a:defRPr>
            </a:lvl1pPr>
          </a:lstStyle>
          <a:p>
            <a:r>
              <a:rPr lang="en-US" smtClean="0"/>
              <a:t>Click to edit Master title style</a:t>
            </a:r>
            <a:endParaRPr lang="en-US"/>
          </a:p>
        </p:txBody>
      </p:sp>
      <p:sp>
        <p:nvSpPr>
          <p:cNvPr id="6" name="Picture Placeholder 5"/>
          <p:cNvSpPr>
            <a:spLocks noGrp="1"/>
          </p:cNvSpPr>
          <p:nvPr>
            <p:ph type="pic" sz="quarter" idx="10"/>
          </p:nvPr>
        </p:nvSpPr>
        <p:spPr>
          <a:xfrm>
            <a:off x="2698750" y="2370667"/>
            <a:ext cx="5801783" cy="3081867"/>
          </a:xfrm>
          <a:prstGeom prst="rect">
            <a:avLst/>
          </a:prstGeom>
        </p:spPr>
        <p:txBody>
          <a:bodyPr/>
          <a:lstStyle>
            <a:lvl1pPr marL="0" indent="0">
              <a:buNone/>
              <a:defRPr/>
            </a:lvl1pPr>
          </a:lstStyle>
          <a:p>
            <a:r>
              <a:rPr lang="en-US" smtClean="0"/>
              <a:t>Click icon to add picture</a:t>
            </a:r>
            <a:endParaRPr lang="en-US" dirty="0"/>
          </a:p>
        </p:txBody>
      </p:sp>
      <p:sp>
        <p:nvSpPr>
          <p:cNvPr id="11" name="Text Placeholder 10"/>
          <p:cNvSpPr>
            <a:spLocks noGrp="1"/>
          </p:cNvSpPr>
          <p:nvPr>
            <p:ph type="body" sz="quarter" idx="11" hasCustomPrompt="1"/>
          </p:nvPr>
        </p:nvSpPr>
        <p:spPr>
          <a:xfrm>
            <a:off x="2686050" y="5645150"/>
            <a:ext cx="5803900" cy="541161"/>
          </a:xfrm>
          <a:prstGeom prst="rect">
            <a:avLst/>
          </a:prstGeom>
        </p:spPr>
        <p:txBody>
          <a:bodyPr/>
          <a:lstStyle>
            <a:lvl1pPr marL="0" indent="0">
              <a:buNone/>
              <a:defRPr sz="800" b="1" baseline="0">
                <a:solidFill>
                  <a:srgbClr val="6E6E6E"/>
                </a:solidFill>
                <a:latin typeface="+mn-lt"/>
              </a:defRPr>
            </a:lvl1pPr>
          </a:lstStyle>
          <a:p>
            <a:pPr lvl="0"/>
            <a:r>
              <a:rPr lang="fr-CH" sz="1400" dirty="0" err="1" smtClean="0"/>
              <a:t>MKT</a:t>
            </a:r>
            <a:r>
              <a:rPr lang="fr-CH" sz="1400" dirty="0" smtClean="0"/>
              <a:t>-14-007-PRE-001- B-FR</a:t>
            </a:r>
          </a:p>
        </p:txBody>
      </p:sp>
    </p:spTree>
    <p:extLst>
      <p:ext uri="{BB962C8B-B14F-4D97-AF65-F5344CB8AC3E}">
        <p14:creationId xmlns:p14="http://schemas.microsoft.com/office/powerpoint/2010/main" val="3059002781"/>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onnes + texte importa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FC802C3-794A-4CE5-AC76-168A4919A909}" type="slidenum">
              <a:rPr lang="en-US" smtClean="0"/>
              <a:pPr/>
              <a:t>‹N°›</a:t>
            </a:fld>
            <a:endParaRPr lang="en-US" dirty="0"/>
          </a:p>
        </p:txBody>
      </p:sp>
      <p:sp>
        <p:nvSpPr>
          <p:cNvPr id="5" name="Text Placeholder 6"/>
          <p:cNvSpPr>
            <a:spLocks noGrp="1"/>
          </p:cNvSpPr>
          <p:nvPr>
            <p:ph type="body" sz="quarter" idx="15" hasCustomPrompt="1"/>
          </p:nvPr>
        </p:nvSpPr>
        <p:spPr>
          <a:xfrm>
            <a:off x="450000" y="5292000"/>
            <a:ext cx="8280000" cy="648000"/>
          </a:xfrm>
          <a:prstGeom prst="roundRect">
            <a:avLst/>
          </a:prstGeom>
          <a:solidFill>
            <a:srgbClr val="F7941E"/>
          </a:solidFill>
          <a:ln>
            <a:noFill/>
          </a:ln>
        </p:spPr>
        <p:txBody>
          <a:bodyPr anchor="ctr" anchorCtr="0"/>
          <a:lstStyle>
            <a:lvl1pPr algn="ctr">
              <a:spcBef>
                <a:spcPts val="300"/>
              </a:spcBef>
              <a:defRPr sz="1600" b="1" baseline="0">
                <a:solidFill>
                  <a:schemeClr val="bg1"/>
                </a:solidFill>
              </a:defRPr>
            </a:lvl1pPr>
            <a:lvl5pPr>
              <a:buFont typeface="Arial" pitchFamily="34" charset="0"/>
              <a:buNone/>
              <a:defRPr/>
            </a:lvl5pPr>
          </a:lstStyle>
          <a:p>
            <a:pPr lvl="0"/>
            <a:r>
              <a:rPr lang="en-US" dirty="0" err="1" smtClean="0"/>
              <a:t>Texte</a:t>
            </a:r>
            <a:r>
              <a:rPr lang="en-US" dirty="0" smtClean="0"/>
              <a:t> important</a:t>
            </a:r>
            <a:endParaRPr lang="fr-CH" dirty="0"/>
          </a:p>
        </p:txBody>
      </p:sp>
      <p:sp>
        <p:nvSpPr>
          <p:cNvPr id="6" name="Content Placeholder 5"/>
          <p:cNvSpPr>
            <a:spLocks noGrp="1"/>
          </p:cNvSpPr>
          <p:nvPr>
            <p:ph sz="quarter" idx="11"/>
          </p:nvPr>
        </p:nvSpPr>
        <p:spPr>
          <a:xfrm>
            <a:off x="4680000" y="1692000"/>
            <a:ext cx="4032000" cy="3384000"/>
          </a:xfrm>
        </p:spPr>
        <p:txBody>
          <a:bodyPr/>
          <a:lstStyle>
            <a:lvl1pPr>
              <a:defRPr sz="1600">
                <a:solidFill>
                  <a:srgbClr val="6E6E6E"/>
                </a:solidFill>
              </a:defRPr>
            </a:lvl1pPr>
            <a:lvl2pPr marL="271463" indent="-271463">
              <a:buFont typeface="Wingdings" pitchFamily="2" charset="2"/>
              <a:buChar char="§"/>
              <a:defRPr sz="1600" baseline="0">
                <a:solidFill>
                  <a:srgbClr val="6E6E6E"/>
                </a:solidFill>
              </a:defRPr>
            </a:lvl2pPr>
            <a:lvl3pPr>
              <a:defRPr sz="1400">
                <a:solidFill>
                  <a:srgbClr val="6E6E6E"/>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7"/>
          <p:cNvSpPr>
            <a:spLocks noGrp="1"/>
          </p:cNvSpPr>
          <p:nvPr>
            <p:ph sz="quarter" idx="12"/>
          </p:nvPr>
        </p:nvSpPr>
        <p:spPr>
          <a:xfrm>
            <a:off x="450000" y="1692000"/>
            <a:ext cx="4032000" cy="3384000"/>
          </a:xfrm>
        </p:spPr>
        <p:txBody>
          <a:bodyPr/>
          <a:lstStyle>
            <a:lvl1pPr>
              <a:defRPr sz="1600">
                <a:solidFill>
                  <a:srgbClr val="6E6E6E"/>
                </a:solidFill>
              </a:defRPr>
            </a:lvl1pPr>
            <a:lvl2pPr marL="271463" indent="-271463">
              <a:buFont typeface="Wingdings" pitchFamily="2" charset="2"/>
              <a:buChar char="§"/>
              <a:defRPr sz="1600">
                <a:solidFill>
                  <a:srgbClr val="6E6E6E"/>
                </a:solidFill>
              </a:defRPr>
            </a:lvl2pPr>
            <a:lvl3pPr marL="271463" indent="269875">
              <a:defRPr sz="1400">
                <a:solidFill>
                  <a:srgbClr val="6E6E6E"/>
                </a:solidFill>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787470240"/>
      </p:ext>
    </p:extLst>
  </p:cSld>
  <p:clrMapOvr>
    <a:masterClrMapping/>
  </p:clrMapOvr>
  <mc:AlternateContent xmlns:mc="http://schemas.openxmlformats.org/markup-compatibility/2006" xmlns:p14="http://schemas.microsoft.com/office/powerpoint/2010/main">
    <mc:Choice Requires="p14">
      <p:transition spd="med" p14:dur="700" advClick="0" advTm="11000">
        <p:fade/>
      </p:transition>
    </mc:Choice>
    <mc:Fallback xmlns="">
      <p:transition spd="med" advClick="0" advTm="1100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onnes + sous-titres + texte importa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5FC802C3-794A-4CE5-AC76-168A4919A909}" type="slidenum">
              <a:rPr lang="en-US" smtClean="0"/>
              <a:pPr/>
              <a:t>‹N°›</a:t>
            </a:fld>
            <a:endParaRPr lang="en-US" dirty="0"/>
          </a:p>
        </p:txBody>
      </p:sp>
      <p:sp>
        <p:nvSpPr>
          <p:cNvPr id="4" name="Content Placeholder 5"/>
          <p:cNvSpPr>
            <a:spLocks noGrp="1"/>
          </p:cNvSpPr>
          <p:nvPr>
            <p:ph sz="quarter" idx="11"/>
          </p:nvPr>
        </p:nvSpPr>
        <p:spPr>
          <a:xfrm>
            <a:off x="4680000" y="2268000"/>
            <a:ext cx="4032000" cy="2808000"/>
          </a:xfrm>
        </p:spPr>
        <p:txBody>
          <a:bodyPr/>
          <a:lstStyle>
            <a:lvl1pPr>
              <a:defRPr sz="1600">
                <a:solidFill>
                  <a:srgbClr val="6E6E6E"/>
                </a:solidFill>
              </a:defRPr>
            </a:lvl1pPr>
            <a:lvl2pPr marL="271463" indent="-271463">
              <a:buFont typeface="Wingdings" pitchFamily="2" charset="2"/>
              <a:buChar char="§"/>
              <a:defRPr sz="1600" baseline="0">
                <a:solidFill>
                  <a:srgbClr val="6E6E6E"/>
                </a:solidFill>
              </a:defRPr>
            </a:lvl2pPr>
            <a:lvl3pPr>
              <a:defRPr sz="1400">
                <a:solidFill>
                  <a:srgbClr val="6E6E6E"/>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7"/>
          <p:cNvSpPr>
            <a:spLocks noGrp="1"/>
          </p:cNvSpPr>
          <p:nvPr>
            <p:ph sz="quarter" idx="12"/>
          </p:nvPr>
        </p:nvSpPr>
        <p:spPr>
          <a:xfrm>
            <a:off x="450000" y="2268000"/>
            <a:ext cx="4032000" cy="2808000"/>
          </a:xfrm>
        </p:spPr>
        <p:txBody>
          <a:bodyPr/>
          <a:lstStyle>
            <a:lvl1pPr>
              <a:defRPr sz="1600">
                <a:solidFill>
                  <a:srgbClr val="6E6E6E"/>
                </a:solidFill>
              </a:defRPr>
            </a:lvl1pPr>
            <a:lvl2pPr marL="271463" indent="-271463">
              <a:buFont typeface="Wingdings" pitchFamily="2" charset="2"/>
              <a:buChar char="§"/>
              <a:defRPr sz="1600">
                <a:solidFill>
                  <a:srgbClr val="6E6E6E"/>
                </a:solidFill>
              </a:defRPr>
            </a:lvl2pPr>
            <a:lvl3pPr marL="271463" indent="269875">
              <a:defRPr sz="1400">
                <a:solidFill>
                  <a:srgbClr val="6E6E6E"/>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6" name="Text Placeholder 6"/>
          <p:cNvSpPr>
            <a:spLocks noGrp="1"/>
          </p:cNvSpPr>
          <p:nvPr>
            <p:ph type="body" sz="quarter" idx="13" hasCustomPrompt="1"/>
          </p:nvPr>
        </p:nvSpPr>
        <p:spPr>
          <a:xfrm>
            <a:off x="450000" y="1692000"/>
            <a:ext cx="4032000" cy="360000"/>
          </a:xfrm>
        </p:spPr>
        <p:txBody>
          <a:bodyPr/>
          <a:lstStyle>
            <a:lvl1pPr>
              <a:defRPr sz="1800">
                <a:solidFill>
                  <a:srgbClr val="0475BC"/>
                </a:solidFill>
              </a:defRPr>
            </a:lvl1pPr>
          </a:lstStyle>
          <a:p>
            <a:pPr lvl="0"/>
            <a:r>
              <a:rPr lang="en-US" dirty="0" smtClean="0"/>
              <a:t>Subtitle</a:t>
            </a:r>
            <a:endParaRPr lang="fr-CH" dirty="0"/>
          </a:p>
        </p:txBody>
      </p:sp>
      <p:sp>
        <p:nvSpPr>
          <p:cNvPr id="7" name="Text Placeholder 9"/>
          <p:cNvSpPr>
            <a:spLocks noGrp="1"/>
          </p:cNvSpPr>
          <p:nvPr>
            <p:ph type="body" sz="quarter" idx="14" hasCustomPrompt="1"/>
          </p:nvPr>
        </p:nvSpPr>
        <p:spPr>
          <a:xfrm>
            <a:off x="4680000" y="1692000"/>
            <a:ext cx="4032000" cy="360000"/>
          </a:xfrm>
        </p:spPr>
        <p:txBody>
          <a:bodyPr/>
          <a:lstStyle>
            <a:lvl1pPr>
              <a:defRPr sz="1800">
                <a:solidFill>
                  <a:srgbClr val="0475BC"/>
                </a:solidFill>
              </a:defRPr>
            </a:lvl1pPr>
          </a:lstStyle>
          <a:p>
            <a:pPr lvl="0"/>
            <a:r>
              <a:rPr lang="en-US" dirty="0" smtClean="0"/>
              <a:t>Subtitle</a:t>
            </a:r>
            <a:endParaRPr lang="fr-CH" dirty="0"/>
          </a:p>
        </p:txBody>
      </p:sp>
      <p:sp>
        <p:nvSpPr>
          <p:cNvPr id="8" name="Text Placeholder 6"/>
          <p:cNvSpPr>
            <a:spLocks noGrp="1"/>
          </p:cNvSpPr>
          <p:nvPr>
            <p:ph type="body" sz="quarter" idx="15" hasCustomPrompt="1"/>
          </p:nvPr>
        </p:nvSpPr>
        <p:spPr>
          <a:xfrm>
            <a:off x="450000" y="5292000"/>
            <a:ext cx="8280000" cy="648000"/>
          </a:xfrm>
          <a:prstGeom prst="roundRect">
            <a:avLst/>
          </a:prstGeom>
          <a:solidFill>
            <a:srgbClr val="F7941E"/>
          </a:solidFill>
          <a:ln>
            <a:noFill/>
          </a:ln>
        </p:spPr>
        <p:txBody>
          <a:bodyPr anchor="ctr" anchorCtr="0"/>
          <a:lstStyle>
            <a:lvl1pPr algn="ctr">
              <a:spcBef>
                <a:spcPts val="300"/>
              </a:spcBef>
              <a:defRPr sz="1600" b="1" baseline="0">
                <a:solidFill>
                  <a:schemeClr val="bg1"/>
                </a:solidFill>
              </a:defRPr>
            </a:lvl1pPr>
            <a:lvl5pPr>
              <a:buFont typeface="Arial" pitchFamily="34" charset="0"/>
              <a:buNone/>
              <a:defRPr/>
            </a:lvl5pPr>
          </a:lstStyle>
          <a:p>
            <a:pPr lvl="0"/>
            <a:r>
              <a:rPr lang="en-US" dirty="0" err="1" smtClean="0"/>
              <a:t>Texte</a:t>
            </a:r>
            <a:r>
              <a:rPr lang="en-US" dirty="0" smtClean="0"/>
              <a:t> important</a:t>
            </a:r>
            <a:endParaRPr lang="fr-CH" dirty="0"/>
          </a:p>
        </p:txBody>
      </p:sp>
    </p:spTree>
    <p:extLst>
      <p:ext uri="{BB962C8B-B14F-4D97-AF65-F5344CB8AC3E}">
        <p14:creationId xmlns:p14="http://schemas.microsoft.com/office/powerpoint/2010/main" val="1584813829"/>
      </p:ext>
    </p:extLst>
  </p:cSld>
  <p:clrMapOvr>
    <a:masterClrMapping/>
  </p:clrMapOvr>
  <mc:AlternateContent xmlns:mc="http://schemas.openxmlformats.org/markup-compatibility/2006" xmlns:p14="http://schemas.microsoft.com/office/powerpoint/2010/main">
    <mc:Choice Requires="p14">
      <p:transition spd="med" p14:dur="700" advClick="0" advTm="11000">
        <p:fade/>
      </p:transition>
    </mc:Choice>
    <mc:Fallback xmlns="">
      <p:transition spd="med" advClick="0" advTm="1100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FC802C3-794A-4CE5-AC76-168A4919A909}" type="slidenum">
              <a:rPr lang="en-US" smtClean="0"/>
              <a:pPr/>
              <a:t>‹N°›</a:t>
            </a:fld>
            <a:endParaRPr lang="en-US" dirty="0"/>
          </a:p>
        </p:txBody>
      </p:sp>
      <p:sp>
        <p:nvSpPr>
          <p:cNvPr id="4" name="Content Placeholder 7"/>
          <p:cNvSpPr>
            <a:spLocks noGrp="1"/>
          </p:cNvSpPr>
          <p:nvPr>
            <p:ph sz="quarter" idx="12"/>
          </p:nvPr>
        </p:nvSpPr>
        <p:spPr>
          <a:xfrm>
            <a:off x="450000" y="1692000"/>
            <a:ext cx="8280000" cy="4212000"/>
          </a:xfrm>
        </p:spPr>
        <p:txBody>
          <a:bodyPr/>
          <a:lstStyle>
            <a:lvl1pPr>
              <a:defRPr sz="1600">
                <a:solidFill>
                  <a:srgbClr val="6E6E6E"/>
                </a:solidFill>
              </a:defRPr>
            </a:lvl1pPr>
            <a:lvl2pPr marL="271463" indent="-271463">
              <a:buFont typeface="Wingdings" pitchFamily="2" charset="2"/>
              <a:buChar char="§"/>
              <a:defRPr sz="1600">
                <a:solidFill>
                  <a:srgbClr val="6E6E6E"/>
                </a:solidFill>
              </a:defRPr>
            </a:lvl2pPr>
            <a:lvl3pPr marL="271463" indent="269875">
              <a:defRPr sz="1400">
                <a:solidFill>
                  <a:srgbClr val="6E6E6E"/>
                </a:solidFill>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351170995"/>
      </p:ext>
    </p:extLst>
  </p:cSld>
  <p:clrMapOvr>
    <a:masterClrMapping/>
  </p:clrMapOvr>
  <mc:AlternateContent xmlns:mc="http://schemas.openxmlformats.org/markup-compatibility/2006" xmlns:p14="http://schemas.microsoft.com/office/powerpoint/2010/main">
    <mc:Choice Requires="p14">
      <p:transition spd="med" p14:dur="700" advClick="0" advTm="11000">
        <p:fade/>
      </p:transition>
    </mc:Choice>
    <mc:Fallback xmlns="">
      <p:transition spd="med" advClick="0" advTm="1100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onne + Sous-tit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FC802C3-794A-4CE5-AC76-168A4919A909}" type="slidenum">
              <a:rPr lang="en-US" smtClean="0"/>
              <a:pPr/>
              <a:t>‹N°›</a:t>
            </a:fld>
            <a:endParaRPr lang="en-US" dirty="0"/>
          </a:p>
        </p:txBody>
      </p:sp>
      <p:sp>
        <p:nvSpPr>
          <p:cNvPr id="4" name="Content Placeholder 7"/>
          <p:cNvSpPr>
            <a:spLocks noGrp="1"/>
          </p:cNvSpPr>
          <p:nvPr>
            <p:ph sz="quarter" idx="12"/>
          </p:nvPr>
        </p:nvSpPr>
        <p:spPr>
          <a:xfrm>
            <a:off x="450000" y="2268000"/>
            <a:ext cx="8280000" cy="3636000"/>
          </a:xfrm>
        </p:spPr>
        <p:txBody>
          <a:bodyPr/>
          <a:lstStyle>
            <a:lvl1pPr>
              <a:defRPr sz="1600">
                <a:solidFill>
                  <a:srgbClr val="6E6E6E"/>
                </a:solidFill>
              </a:defRPr>
            </a:lvl1pPr>
            <a:lvl2pPr marL="271463" indent="-271463">
              <a:buFont typeface="Wingdings" pitchFamily="2" charset="2"/>
              <a:buChar char="§"/>
              <a:defRPr sz="1600">
                <a:solidFill>
                  <a:srgbClr val="6E6E6E"/>
                </a:solidFill>
              </a:defRPr>
            </a:lvl2pPr>
            <a:lvl3pPr marL="271463" indent="269875">
              <a:defRPr sz="1400">
                <a:solidFill>
                  <a:srgbClr val="6E6E6E"/>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5" name="Text Placeholder 6"/>
          <p:cNvSpPr>
            <a:spLocks noGrp="1"/>
          </p:cNvSpPr>
          <p:nvPr>
            <p:ph type="body" sz="quarter" idx="13" hasCustomPrompt="1"/>
          </p:nvPr>
        </p:nvSpPr>
        <p:spPr>
          <a:xfrm>
            <a:off x="450000" y="1692000"/>
            <a:ext cx="8280000" cy="360000"/>
          </a:xfrm>
        </p:spPr>
        <p:txBody>
          <a:bodyPr/>
          <a:lstStyle>
            <a:lvl1pPr>
              <a:defRPr sz="1800">
                <a:solidFill>
                  <a:srgbClr val="0475BC"/>
                </a:solidFill>
              </a:defRPr>
            </a:lvl1pPr>
          </a:lstStyle>
          <a:p>
            <a:pPr lvl="0"/>
            <a:r>
              <a:rPr lang="en-US" dirty="0" smtClean="0"/>
              <a:t>Subtitle</a:t>
            </a:r>
            <a:endParaRPr lang="fr-CH" dirty="0"/>
          </a:p>
        </p:txBody>
      </p:sp>
    </p:spTree>
    <p:extLst>
      <p:ext uri="{BB962C8B-B14F-4D97-AF65-F5344CB8AC3E}">
        <p14:creationId xmlns:p14="http://schemas.microsoft.com/office/powerpoint/2010/main" val="3747160687"/>
      </p:ext>
    </p:extLst>
  </p:cSld>
  <p:clrMapOvr>
    <a:masterClrMapping/>
  </p:clrMapOvr>
  <mc:AlternateContent xmlns:mc="http://schemas.openxmlformats.org/markup-compatibility/2006" xmlns:p14="http://schemas.microsoft.com/office/powerpoint/2010/main">
    <mc:Choice Requires="p14">
      <p:transition spd="med" p14:dur="700" advClick="0" advTm="11000">
        <p:fade/>
      </p:transition>
    </mc:Choice>
    <mc:Fallback xmlns="">
      <p:transition spd="med" advClick="0" advTm="1100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onne + Texte importa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FC802C3-794A-4CE5-AC76-168A4919A909}" type="slidenum">
              <a:rPr lang="en-US" smtClean="0"/>
              <a:pPr/>
              <a:t>‹N°›</a:t>
            </a:fld>
            <a:endParaRPr lang="en-US" dirty="0"/>
          </a:p>
        </p:txBody>
      </p:sp>
      <p:sp>
        <p:nvSpPr>
          <p:cNvPr id="4" name="Text Placeholder 6"/>
          <p:cNvSpPr>
            <a:spLocks noGrp="1"/>
          </p:cNvSpPr>
          <p:nvPr>
            <p:ph type="body" sz="quarter" idx="15" hasCustomPrompt="1"/>
          </p:nvPr>
        </p:nvSpPr>
        <p:spPr>
          <a:xfrm>
            <a:off x="450000" y="5292000"/>
            <a:ext cx="8280000" cy="648000"/>
          </a:xfrm>
          <a:prstGeom prst="roundRect">
            <a:avLst/>
          </a:prstGeom>
          <a:solidFill>
            <a:srgbClr val="F7941E"/>
          </a:solidFill>
          <a:ln>
            <a:noFill/>
          </a:ln>
        </p:spPr>
        <p:txBody>
          <a:bodyPr anchor="ctr" anchorCtr="0"/>
          <a:lstStyle>
            <a:lvl1pPr algn="ctr">
              <a:spcBef>
                <a:spcPts val="300"/>
              </a:spcBef>
              <a:defRPr sz="1600" b="1" baseline="0">
                <a:solidFill>
                  <a:schemeClr val="bg1"/>
                </a:solidFill>
              </a:defRPr>
            </a:lvl1pPr>
            <a:lvl5pPr>
              <a:buFont typeface="Arial" pitchFamily="34" charset="0"/>
              <a:buNone/>
              <a:defRPr/>
            </a:lvl5pPr>
          </a:lstStyle>
          <a:p>
            <a:pPr lvl="0"/>
            <a:r>
              <a:rPr lang="en-US" dirty="0" err="1" smtClean="0"/>
              <a:t>Texte</a:t>
            </a:r>
            <a:r>
              <a:rPr lang="en-US" dirty="0" smtClean="0"/>
              <a:t> important</a:t>
            </a:r>
            <a:endParaRPr lang="fr-CH" dirty="0"/>
          </a:p>
        </p:txBody>
      </p:sp>
      <p:sp>
        <p:nvSpPr>
          <p:cNvPr id="5" name="Content Placeholder 7"/>
          <p:cNvSpPr>
            <a:spLocks noGrp="1"/>
          </p:cNvSpPr>
          <p:nvPr>
            <p:ph sz="quarter" idx="12"/>
          </p:nvPr>
        </p:nvSpPr>
        <p:spPr>
          <a:xfrm>
            <a:off x="450000" y="1692000"/>
            <a:ext cx="8280000" cy="3384000"/>
          </a:xfrm>
        </p:spPr>
        <p:txBody>
          <a:bodyPr/>
          <a:lstStyle>
            <a:lvl1pPr>
              <a:defRPr sz="1600">
                <a:solidFill>
                  <a:srgbClr val="6E6E6E"/>
                </a:solidFill>
              </a:defRPr>
            </a:lvl1pPr>
            <a:lvl2pPr marL="271463" indent="-271463">
              <a:buFont typeface="Wingdings" pitchFamily="2" charset="2"/>
              <a:buChar char="§"/>
              <a:defRPr sz="1600">
                <a:solidFill>
                  <a:srgbClr val="6E6E6E"/>
                </a:solidFill>
              </a:defRPr>
            </a:lvl2pPr>
            <a:lvl3pPr marL="271463" indent="269875">
              <a:defRPr sz="1400">
                <a:solidFill>
                  <a:srgbClr val="6E6E6E"/>
                </a:solidFill>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88588505"/>
      </p:ext>
    </p:extLst>
  </p:cSld>
  <p:clrMapOvr>
    <a:masterClrMapping/>
  </p:clrMapOvr>
  <mc:AlternateContent xmlns:mc="http://schemas.openxmlformats.org/markup-compatibility/2006" xmlns:p14="http://schemas.microsoft.com/office/powerpoint/2010/main">
    <mc:Choice Requires="p14">
      <p:transition spd="med" p14:dur="700" advClick="0" advTm="11000">
        <p:fade/>
      </p:transition>
    </mc:Choice>
    <mc:Fallback xmlns="">
      <p:transition spd="med" advClick="0" advTm="1100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onne + Sous-titre + Texte importa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5FC802C3-794A-4CE5-AC76-168A4919A909}" type="slidenum">
              <a:rPr lang="en-US" smtClean="0"/>
              <a:pPr/>
              <a:t>‹N°›</a:t>
            </a:fld>
            <a:endParaRPr lang="en-US" dirty="0"/>
          </a:p>
        </p:txBody>
      </p:sp>
      <p:sp>
        <p:nvSpPr>
          <p:cNvPr id="4" name="Content Placeholder 7"/>
          <p:cNvSpPr>
            <a:spLocks noGrp="1"/>
          </p:cNvSpPr>
          <p:nvPr>
            <p:ph sz="quarter" idx="12"/>
          </p:nvPr>
        </p:nvSpPr>
        <p:spPr>
          <a:xfrm>
            <a:off x="450000" y="2268000"/>
            <a:ext cx="8280000" cy="2808000"/>
          </a:xfrm>
        </p:spPr>
        <p:txBody>
          <a:bodyPr/>
          <a:lstStyle>
            <a:lvl1pPr>
              <a:defRPr sz="1600">
                <a:solidFill>
                  <a:srgbClr val="6E6E6E"/>
                </a:solidFill>
              </a:defRPr>
            </a:lvl1pPr>
            <a:lvl2pPr marL="271463" indent="-271463">
              <a:buFont typeface="Wingdings" pitchFamily="2" charset="2"/>
              <a:buChar char="§"/>
              <a:defRPr sz="1600">
                <a:solidFill>
                  <a:srgbClr val="6E6E6E"/>
                </a:solidFill>
              </a:defRPr>
            </a:lvl2pPr>
            <a:lvl3pPr marL="271463" indent="269875">
              <a:defRPr sz="1400">
                <a:solidFill>
                  <a:srgbClr val="6E6E6E"/>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5" name="Text Placeholder 6"/>
          <p:cNvSpPr>
            <a:spLocks noGrp="1"/>
          </p:cNvSpPr>
          <p:nvPr>
            <p:ph type="body" sz="quarter" idx="13" hasCustomPrompt="1"/>
          </p:nvPr>
        </p:nvSpPr>
        <p:spPr>
          <a:xfrm>
            <a:off x="450000" y="1692000"/>
            <a:ext cx="8280000" cy="360000"/>
          </a:xfrm>
        </p:spPr>
        <p:txBody>
          <a:bodyPr/>
          <a:lstStyle>
            <a:lvl1pPr>
              <a:defRPr sz="1800">
                <a:solidFill>
                  <a:srgbClr val="0475BC"/>
                </a:solidFill>
              </a:defRPr>
            </a:lvl1pPr>
          </a:lstStyle>
          <a:p>
            <a:pPr lvl="0"/>
            <a:r>
              <a:rPr lang="en-US" dirty="0" smtClean="0"/>
              <a:t>Subtitle</a:t>
            </a:r>
            <a:endParaRPr lang="fr-CH" dirty="0"/>
          </a:p>
        </p:txBody>
      </p:sp>
      <p:sp>
        <p:nvSpPr>
          <p:cNvPr id="6" name="Text Placeholder 6"/>
          <p:cNvSpPr>
            <a:spLocks noGrp="1"/>
          </p:cNvSpPr>
          <p:nvPr>
            <p:ph type="body" sz="quarter" idx="15" hasCustomPrompt="1"/>
          </p:nvPr>
        </p:nvSpPr>
        <p:spPr>
          <a:xfrm>
            <a:off x="450000" y="5292000"/>
            <a:ext cx="8280000" cy="648000"/>
          </a:xfrm>
          <a:prstGeom prst="roundRect">
            <a:avLst/>
          </a:prstGeom>
          <a:solidFill>
            <a:srgbClr val="F7941E"/>
          </a:solidFill>
          <a:ln>
            <a:noFill/>
          </a:ln>
        </p:spPr>
        <p:txBody>
          <a:bodyPr anchor="ctr" anchorCtr="0"/>
          <a:lstStyle>
            <a:lvl1pPr algn="ctr">
              <a:spcBef>
                <a:spcPts val="300"/>
              </a:spcBef>
              <a:defRPr sz="1600" b="1" baseline="0">
                <a:solidFill>
                  <a:schemeClr val="bg1"/>
                </a:solidFill>
              </a:defRPr>
            </a:lvl1pPr>
            <a:lvl5pPr>
              <a:buFont typeface="Arial" pitchFamily="34" charset="0"/>
              <a:buNone/>
              <a:defRPr/>
            </a:lvl5pPr>
          </a:lstStyle>
          <a:p>
            <a:pPr lvl="0"/>
            <a:r>
              <a:rPr lang="en-US" dirty="0" err="1" smtClean="0"/>
              <a:t>Texte</a:t>
            </a:r>
            <a:r>
              <a:rPr lang="en-US" dirty="0" smtClean="0"/>
              <a:t> important</a:t>
            </a:r>
            <a:endParaRPr lang="fr-CH" dirty="0"/>
          </a:p>
        </p:txBody>
      </p:sp>
    </p:spTree>
    <p:extLst>
      <p:ext uri="{BB962C8B-B14F-4D97-AF65-F5344CB8AC3E}">
        <p14:creationId xmlns:p14="http://schemas.microsoft.com/office/powerpoint/2010/main" val="3065750285"/>
      </p:ext>
    </p:extLst>
  </p:cSld>
  <p:clrMapOvr>
    <a:masterClrMapping/>
  </p:clrMapOvr>
  <mc:AlternateContent xmlns:mc="http://schemas.openxmlformats.org/markup-compatibility/2006" xmlns:p14="http://schemas.microsoft.com/office/powerpoint/2010/main">
    <mc:Choice Requires="p14">
      <p:transition spd="med" p14:dur="700" advClick="0" advTm="11000">
        <p:fade/>
      </p:transition>
    </mc:Choice>
    <mc:Fallback xmlns="">
      <p:transition spd="med" advClick="0" advTm="11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planethorizons.com/"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www.planethorizons.com/"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hyperlink" Target="mailto:info@planethorizons.com" TargetMode="Externa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hyperlink" Target="http://www.planethorizons.com/" TargetMode="Externa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2.jpe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0" name="Text Box 16"/>
          <p:cNvSpPr txBox="1">
            <a:spLocks noChangeArrowheads="1"/>
          </p:cNvSpPr>
          <p:nvPr/>
        </p:nvSpPr>
        <p:spPr bwMode="auto">
          <a:xfrm rot="21435692">
            <a:off x="-15875" y="4092575"/>
            <a:ext cx="0" cy="0"/>
          </a:xfrm>
          <a:prstGeom prst="rect">
            <a:avLst/>
          </a:prstGeom>
          <a:noFill/>
          <a:ln w="9525">
            <a:noFill/>
            <a:miter lim="800000"/>
            <a:headEnd/>
            <a:tailEnd/>
          </a:ln>
        </p:spPr>
        <p:txBody>
          <a:bodyPr/>
          <a:lstStyle/>
          <a:p>
            <a:pPr defTabSz="449263" eaLnBrk="1" hangingPunct="1">
              <a:spcBef>
                <a:spcPct val="0"/>
              </a:spcBef>
              <a:buClrTx/>
              <a:buSzTx/>
              <a:buFontTx/>
              <a:buNone/>
              <a:defRPr/>
            </a:pPr>
            <a:endParaRPr lang="en-US" sz="1800" dirty="0">
              <a:solidFill>
                <a:schemeClr val="tx1"/>
              </a:solidFill>
              <a:latin typeface="Constantia" pitchFamily="18" charset="0"/>
            </a:endParaRPr>
          </a:p>
        </p:txBody>
      </p:sp>
      <p:sp>
        <p:nvSpPr>
          <p:cNvPr id="1034" name="Rectangle 26"/>
          <p:cNvSpPr>
            <a:spLocks noGrp="1" noChangeArrowheads="1"/>
          </p:cNvSpPr>
          <p:nvPr>
            <p:ph type="title"/>
          </p:nvPr>
        </p:nvSpPr>
        <p:spPr bwMode="auto">
          <a:xfrm>
            <a:off x="428978" y="809446"/>
            <a:ext cx="8280000" cy="503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35" name="Rectangle 27"/>
          <p:cNvSpPr>
            <a:spLocks noGrp="1" noChangeArrowheads="1"/>
          </p:cNvSpPr>
          <p:nvPr>
            <p:ph type="body" idx="1"/>
          </p:nvPr>
        </p:nvSpPr>
        <p:spPr bwMode="auto">
          <a:xfrm>
            <a:off x="451556" y="1693327"/>
            <a:ext cx="8262760" cy="421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err="1" smtClean="0"/>
              <a:t>Texte</a:t>
            </a:r>
            <a:r>
              <a:rPr lang="en-US" dirty="0" smtClean="0"/>
              <a:t> normal</a:t>
            </a:r>
          </a:p>
          <a:p>
            <a:pPr lvl="1"/>
            <a:r>
              <a:rPr lang="en-US" dirty="0" err="1" smtClean="0"/>
              <a:t>Liste</a:t>
            </a:r>
            <a:r>
              <a:rPr lang="en-US" dirty="0" smtClean="0"/>
              <a:t> – premier </a:t>
            </a:r>
            <a:r>
              <a:rPr lang="en-US" dirty="0" err="1" smtClean="0"/>
              <a:t>niveau</a:t>
            </a:r>
            <a:endParaRPr lang="en-US" dirty="0" smtClean="0"/>
          </a:p>
          <a:p>
            <a:pPr lvl="2"/>
            <a:r>
              <a:rPr lang="en-US" dirty="0" err="1" smtClean="0"/>
              <a:t>Liste</a:t>
            </a:r>
            <a:r>
              <a:rPr lang="en-US" dirty="0" smtClean="0"/>
              <a:t> – </a:t>
            </a:r>
            <a:r>
              <a:rPr lang="en-US" dirty="0" err="1" smtClean="0"/>
              <a:t>deuxième</a:t>
            </a:r>
            <a:r>
              <a:rPr lang="en-US" dirty="0" smtClean="0"/>
              <a:t> </a:t>
            </a:r>
            <a:r>
              <a:rPr lang="en-US" dirty="0" err="1" smtClean="0"/>
              <a:t>niveau</a:t>
            </a:r>
            <a:r>
              <a:rPr lang="en-US" dirty="0" smtClean="0"/>
              <a:t> </a:t>
            </a:r>
          </a:p>
        </p:txBody>
      </p:sp>
      <p:pic>
        <p:nvPicPr>
          <p:cNvPr id="11" name="Pictur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875" y="6116368"/>
            <a:ext cx="9159875" cy="745191"/>
          </a:xfrm>
          <a:prstGeom prst="rect">
            <a:avLst/>
          </a:prstGeom>
        </p:spPr>
      </p:pic>
      <p:sp>
        <p:nvSpPr>
          <p:cNvPr id="12" name="TextBox 11"/>
          <p:cNvSpPr txBox="1"/>
          <p:nvPr/>
        </p:nvSpPr>
        <p:spPr>
          <a:xfrm>
            <a:off x="1174045" y="6468532"/>
            <a:ext cx="1556836" cy="230832"/>
          </a:xfrm>
          <a:prstGeom prst="rect">
            <a:avLst/>
          </a:prstGeom>
          <a:noFill/>
        </p:spPr>
        <p:txBody>
          <a:bodyPr wrap="none" rtlCol="0">
            <a:spAutoFit/>
          </a:bodyPr>
          <a:lstStyle/>
          <a:p>
            <a:r>
              <a:rPr lang="fr-CH" sz="900" b="1" dirty="0" smtClean="0">
                <a:solidFill>
                  <a:schemeClr val="bg1"/>
                </a:solidFill>
                <a:latin typeface="Aller" pitchFamily="2" charset="0"/>
              </a:rPr>
              <a:t>www.planethorizons.com</a:t>
            </a:r>
            <a:endParaRPr lang="en-US" sz="900" b="1" dirty="0">
              <a:solidFill>
                <a:schemeClr val="bg1"/>
              </a:solidFill>
              <a:latin typeface="Aller" pitchFamily="2" charset="0"/>
            </a:endParaRPr>
          </a:p>
        </p:txBody>
      </p:sp>
      <p:sp>
        <p:nvSpPr>
          <p:cNvPr id="20" name="Slide Number Placeholder 5"/>
          <p:cNvSpPr>
            <a:spLocks noGrp="1"/>
          </p:cNvSpPr>
          <p:nvPr>
            <p:ph type="sldNum" sz="quarter" idx="4"/>
          </p:nvPr>
        </p:nvSpPr>
        <p:spPr>
          <a:xfrm>
            <a:off x="8387646" y="6401506"/>
            <a:ext cx="524933" cy="365125"/>
          </a:xfrm>
          <a:prstGeom prst="rect">
            <a:avLst/>
          </a:prstGeom>
        </p:spPr>
        <p:txBody>
          <a:bodyPr vert="horz" lIns="91440" tIns="45720" rIns="91440" bIns="45720" rtlCol="0" anchor="ctr"/>
          <a:lstStyle>
            <a:lvl1pPr algn="r">
              <a:defRPr sz="900" b="1">
                <a:solidFill>
                  <a:schemeClr val="bg1"/>
                </a:solidFill>
                <a:latin typeface="Aller" pitchFamily="2" charset="0"/>
              </a:defRPr>
            </a:lvl1pPr>
          </a:lstStyle>
          <a:p>
            <a:fld id="{5FC802C3-794A-4CE5-AC76-168A4919A909}" type="slidenum">
              <a:rPr lang="en-US" smtClean="0"/>
              <a:pPr/>
              <a:t>‹N°›</a:t>
            </a:fld>
            <a:endParaRPr lang="en-US" dirty="0"/>
          </a:p>
        </p:txBody>
      </p:sp>
      <p:pic>
        <p:nvPicPr>
          <p:cNvPr id="90114" name="Picture 2" descr="\\Partage2\it\Projets\2011\11-004_Digital Marketing\PRE_Présentations\images\Christina\TOP.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b="-2"/>
          <a:stretch/>
        </p:blipFill>
        <p:spPr bwMode="auto">
          <a:xfrm>
            <a:off x="7229229" y="0"/>
            <a:ext cx="1485900" cy="3584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hlinkClick r:id="rId15"/>
          </p:cNvPr>
          <p:cNvSpPr/>
          <p:nvPr/>
        </p:nvSpPr>
        <p:spPr>
          <a:xfrm>
            <a:off x="1174045" y="6539498"/>
            <a:ext cx="1492955" cy="115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72" r:id="rId11"/>
  </p:sldLayoutIdLst>
  <mc:AlternateContent xmlns:mc="http://schemas.openxmlformats.org/markup-compatibility/2006" xmlns:p14="http://schemas.microsoft.com/office/powerpoint/2010/main">
    <mc:Choice Requires="p14">
      <p:transition spd="med" p14:dur="700" advClick="0" advTm="11000">
        <p:fade/>
      </p:transition>
    </mc:Choice>
    <mc:Fallback xmlns="">
      <p:transition spd="med" advClick="0" advTm="11000">
        <p:fade/>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000" b="1">
          <a:solidFill>
            <a:schemeClr val="accent1"/>
          </a:solidFill>
          <a:latin typeface="+mj-lt"/>
          <a:ea typeface="+mj-ea"/>
          <a:cs typeface="+mj-cs"/>
        </a:defRPr>
      </a:lvl1pPr>
      <a:lvl2pPr algn="l" rtl="0" eaLnBrk="1" fontAlgn="base" hangingPunct="1">
        <a:spcBef>
          <a:spcPct val="0"/>
        </a:spcBef>
        <a:spcAft>
          <a:spcPct val="0"/>
        </a:spcAft>
        <a:defRPr sz="3000">
          <a:solidFill>
            <a:srgbClr val="F7941E"/>
          </a:solidFill>
          <a:latin typeface="Calibri" pitchFamily="34" charset="0"/>
        </a:defRPr>
      </a:lvl2pPr>
      <a:lvl3pPr algn="l" rtl="0" eaLnBrk="1" fontAlgn="base" hangingPunct="1">
        <a:spcBef>
          <a:spcPct val="0"/>
        </a:spcBef>
        <a:spcAft>
          <a:spcPct val="0"/>
        </a:spcAft>
        <a:defRPr sz="3000">
          <a:solidFill>
            <a:srgbClr val="F7941E"/>
          </a:solidFill>
          <a:latin typeface="Calibri" pitchFamily="34" charset="0"/>
        </a:defRPr>
      </a:lvl3pPr>
      <a:lvl4pPr algn="l" rtl="0" eaLnBrk="1" fontAlgn="base" hangingPunct="1">
        <a:spcBef>
          <a:spcPct val="0"/>
        </a:spcBef>
        <a:spcAft>
          <a:spcPct val="0"/>
        </a:spcAft>
        <a:defRPr sz="3000">
          <a:solidFill>
            <a:srgbClr val="F7941E"/>
          </a:solidFill>
          <a:latin typeface="Calibri" pitchFamily="34" charset="0"/>
        </a:defRPr>
      </a:lvl4pPr>
      <a:lvl5pPr algn="l" rtl="0" eaLnBrk="1" fontAlgn="base" hangingPunct="1">
        <a:spcBef>
          <a:spcPct val="0"/>
        </a:spcBef>
        <a:spcAft>
          <a:spcPct val="0"/>
        </a:spcAft>
        <a:defRPr sz="3000">
          <a:solidFill>
            <a:srgbClr val="F7941E"/>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algn="l" rtl="0" eaLnBrk="1" fontAlgn="base" hangingPunct="1">
        <a:spcBef>
          <a:spcPts val="300"/>
        </a:spcBef>
        <a:spcAft>
          <a:spcPct val="0"/>
        </a:spcAft>
        <a:buClr>
          <a:srgbClr val="F7941E"/>
        </a:buClr>
        <a:buSzPct val="95000"/>
        <a:buFont typeface="Wingdings 2" pitchFamily="18" charset="2"/>
        <a:defRPr sz="1600">
          <a:solidFill>
            <a:srgbClr val="6E6E6E"/>
          </a:solidFill>
          <a:latin typeface="+mn-lt"/>
          <a:ea typeface="+mn-ea"/>
          <a:cs typeface="+mn-cs"/>
        </a:defRPr>
      </a:lvl1pPr>
      <a:lvl2pPr marL="271463" indent="-271463" algn="l" rtl="0" eaLnBrk="1" fontAlgn="base" hangingPunct="1">
        <a:spcBef>
          <a:spcPts val="300"/>
        </a:spcBef>
        <a:spcAft>
          <a:spcPct val="0"/>
        </a:spcAft>
        <a:buClr>
          <a:schemeClr val="accent1"/>
        </a:buClr>
        <a:buSzPct val="85000"/>
        <a:buFont typeface="Wingdings" pitchFamily="2" charset="2"/>
        <a:buChar char="§"/>
        <a:defRPr sz="1600">
          <a:solidFill>
            <a:srgbClr val="6E6E6E"/>
          </a:solidFill>
          <a:latin typeface="+mn-lt"/>
        </a:defRPr>
      </a:lvl2pPr>
      <a:lvl3pPr marL="271463" indent="269875" algn="l" rtl="0" eaLnBrk="1" fontAlgn="base" hangingPunct="1">
        <a:spcBef>
          <a:spcPts val="300"/>
        </a:spcBef>
        <a:spcAft>
          <a:spcPct val="0"/>
        </a:spcAft>
        <a:buClr>
          <a:schemeClr val="accent1"/>
        </a:buClr>
        <a:buSzPct val="70000"/>
        <a:buFont typeface="Wingdings" pitchFamily="2" charset="2"/>
        <a:buChar char="§"/>
        <a:defRPr sz="1600" baseline="0">
          <a:solidFill>
            <a:srgbClr val="6E6E6E"/>
          </a:solidFill>
          <a:latin typeface="+mn-lt"/>
        </a:defRPr>
      </a:lvl3pPr>
      <a:lvl4pPr marL="1598613" indent="-209550" algn="l" rtl="0" eaLnBrk="1" fontAlgn="base" hangingPunct="1">
        <a:spcBef>
          <a:spcPct val="20000"/>
        </a:spcBef>
        <a:spcAft>
          <a:spcPct val="0"/>
        </a:spcAft>
        <a:buClr>
          <a:srgbClr val="0BD0D9"/>
        </a:buClr>
        <a:buSzPct val="65000"/>
        <a:buFont typeface="Wingdings 2" pitchFamily="18" charset="2"/>
        <a:defRPr>
          <a:solidFill>
            <a:schemeClr val="tx1"/>
          </a:solidFill>
          <a:latin typeface="Calibri" pitchFamily="34" charset="0"/>
        </a:defRPr>
      </a:lvl4pPr>
      <a:lvl5pPr marL="1987550" indent="-209550" algn="l" rtl="0" eaLnBrk="1" fontAlgn="base" hangingPunct="1">
        <a:spcBef>
          <a:spcPct val="20000"/>
        </a:spcBef>
        <a:spcAft>
          <a:spcPct val="0"/>
        </a:spcAft>
        <a:buClr>
          <a:srgbClr val="10CF9B"/>
        </a:buClr>
        <a:buSzPct val="65000"/>
        <a:buFont typeface="Wingdings 2" pitchFamily="18" charset="2"/>
        <a:buChar char=""/>
        <a:defRPr sz="1600">
          <a:solidFill>
            <a:schemeClr val="tx1"/>
          </a:solidFill>
          <a:latin typeface="Calibri" pitchFamily="34" charset="0"/>
        </a:defRPr>
      </a:lvl5pPr>
      <a:lvl6pPr marL="1919288" indent="-209550" algn="l" rtl="0" eaLnBrk="1" fontAlgn="base" hangingPunct="1">
        <a:spcBef>
          <a:spcPct val="20000"/>
        </a:spcBef>
        <a:spcAft>
          <a:spcPct val="0"/>
        </a:spcAft>
        <a:buClr>
          <a:srgbClr val="10CF9B"/>
        </a:buClr>
        <a:buSzPct val="65000"/>
        <a:buFont typeface="Wingdings 2" pitchFamily="18" charset="2"/>
        <a:buChar char=""/>
        <a:defRPr sz="2000">
          <a:solidFill>
            <a:schemeClr val="tx1"/>
          </a:solidFill>
          <a:latin typeface="+mn-lt"/>
        </a:defRPr>
      </a:lvl6pPr>
      <a:lvl7pPr marL="2376488" indent="-209550" algn="l" rtl="0" eaLnBrk="1" fontAlgn="base" hangingPunct="1">
        <a:spcBef>
          <a:spcPct val="20000"/>
        </a:spcBef>
        <a:spcAft>
          <a:spcPct val="0"/>
        </a:spcAft>
        <a:buClr>
          <a:srgbClr val="10CF9B"/>
        </a:buClr>
        <a:buSzPct val="65000"/>
        <a:buFont typeface="Wingdings 2" pitchFamily="18" charset="2"/>
        <a:buChar char=""/>
        <a:defRPr sz="2000">
          <a:solidFill>
            <a:schemeClr val="tx1"/>
          </a:solidFill>
          <a:latin typeface="+mn-lt"/>
        </a:defRPr>
      </a:lvl7pPr>
      <a:lvl8pPr marL="2833688" indent="-209550" algn="l" rtl="0" eaLnBrk="1" fontAlgn="base" hangingPunct="1">
        <a:spcBef>
          <a:spcPct val="20000"/>
        </a:spcBef>
        <a:spcAft>
          <a:spcPct val="0"/>
        </a:spcAft>
        <a:buClr>
          <a:srgbClr val="10CF9B"/>
        </a:buClr>
        <a:buSzPct val="65000"/>
        <a:buFont typeface="Wingdings 2" pitchFamily="18" charset="2"/>
        <a:buChar char=""/>
        <a:defRPr sz="2000">
          <a:solidFill>
            <a:schemeClr val="tx1"/>
          </a:solidFill>
          <a:latin typeface="+mn-lt"/>
        </a:defRPr>
      </a:lvl8pPr>
      <a:lvl9pPr marL="3290888" indent="-209550" algn="l" rtl="0" eaLnBrk="1" fontAlgn="base" hangingPunct="1">
        <a:spcBef>
          <a:spcPct val="20000"/>
        </a:spcBef>
        <a:spcAft>
          <a:spcPct val="0"/>
        </a:spcAft>
        <a:buClr>
          <a:srgbClr val="10CF9B"/>
        </a:buClr>
        <a:buSzPct val="65000"/>
        <a:buFont typeface="Wingdings 2" pitchFamily="18"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2013674" cy="6858000"/>
          </a:xfrm>
          <a:prstGeom prst="rect">
            <a:avLst/>
          </a:prstGeom>
        </p:spPr>
      </p:pic>
      <p:sp>
        <p:nvSpPr>
          <p:cNvPr id="9" name="TextBox 8"/>
          <p:cNvSpPr txBox="1"/>
          <p:nvPr/>
        </p:nvSpPr>
        <p:spPr>
          <a:xfrm>
            <a:off x="123473" y="5700888"/>
            <a:ext cx="1912073" cy="914353"/>
          </a:xfrm>
          <a:prstGeom prst="rect">
            <a:avLst/>
          </a:prstGeom>
          <a:noFill/>
        </p:spPr>
        <p:txBody>
          <a:bodyPr wrap="square" rtlCol="0">
            <a:spAutoFit/>
          </a:bodyPr>
          <a:lstStyle/>
          <a:p>
            <a:pPr>
              <a:lnSpc>
                <a:spcPct val="150000"/>
              </a:lnSpc>
            </a:pPr>
            <a:r>
              <a:rPr lang="fr-CH" sz="750" b="1" dirty="0" smtClean="0">
                <a:solidFill>
                  <a:schemeClr val="bg1"/>
                </a:solidFill>
                <a:latin typeface="Aller" pitchFamily="2" charset="0"/>
              </a:rPr>
              <a:t>PLANET</a:t>
            </a:r>
            <a:r>
              <a:rPr lang="fr-CH" sz="750" b="1" baseline="0" dirty="0" smtClean="0">
                <a:solidFill>
                  <a:schemeClr val="bg1"/>
                </a:solidFill>
                <a:latin typeface="Aller" pitchFamily="2" charset="0"/>
              </a:rPr>
              <a:t> HORIZONS TECHNOLOGIES SA</a:t>
            </a:r>
          </a:p>
          <a:p>
            <a:pPr marL="0">
              <a:lnSpc>
                <a:spcPct val="100000"/>
              </a:lnSpc>
              <a:spcBef>
                <a:spcPts val="200"/>
              </a:spcBef>
              <a:spcAft>
                <a:spcPts val="300"/>
              </a:spcAft>
            </a:pPr>
            <a:r>
              <a:rPr lang="fr-CH" sz="750" b="0" baseline="0" dirty="0" smtClean="0">
                <a:solidFill>
                  <a:schemeClr val="bg1"/>
                </a:solidFill>
                <a:latin typeface="Aller" pitchFamily="2" charset="0"/>
              </a:rPr>
              <a:t>Technopole 5, 3960 Sierre, </a:t>
            </a:r>
            <a:r>
              <a:rPr lang="fr-CH" sz="750" b="0" baseline="0" dirty="0" err="1" smtClean="0">
                <a:solidFill>
                  <a:schemeClr val="bg1"/>
                </a:solidFill>
                <a:latin typeface="Aller" pitchFamily="2" charset="0"/>
              </a:rPr>
              <a:t>Switzerland</a:t>
            </a:r>
            <a:endParaRPr lang="fr-CH" sz="750" b="0" baseline="0" dirty="0" smtClean="0">
              <a:solidFill>
                <a:schemeClr val="bg1"/>
              </a:solidFill>
              <a:latin typeface="Aller" pitchFamily="2" charset="0"/>
            </a:endParaRPr>
          </a:p>
          <a:p>
            <a:pPr marL="0">
              <a:lnSpc>
                <a:spcPct val="100000"/>
              </a:lnSpc>
              <a:spcBef>
                <a:spcPts val="0"/>
              </a:spcBef>
              <a:spcAft>
                <a:spcPts val="200"/>
              </a:spcAft>
            </a:pPr>
            <a:r>
              <a:rPr lang="fr-CH" sz="900" b="0" baseline="0" dirty="0" smtClean="0">
                <a:solidFill>
                  <a:schemeClr val="bg1"/>
                </a:solidFill>
                <a:latin typeface="Aller" pitchFamily="2" charset="0"/>
                <a:sym typeface="Wingdings 2"/>
              </a:rPr>
              <a:t></a:t>
            </a:r>
            <a:r>
              <a:rPr lang="fr-CH" sz="750" b="0" baseline="0" dirty="0" smtClean="0">
                <a:solidFill>
                  <a:schemeClr val="bg1"/>
                </a:solidFill>
                <a:latin typeface="Aller" pitchFamily="2" charset="0"/>
                <a:sym typeface="Wingdings 2"/>
              </a:rPr>
              <a:t> </a:t>
            </a:r>
            <a:r>
              <a:rPr lang="fr-CH" sz="750" b="0" baseline="0" dirty="0" smtClean="0">
                <a:solidFill>
                  <a:schemeClr val="bg1"/>
                </a:solidFill>
                <a:latin typeface="Aller" pitchFamily="2" charset="0"/>
              </a:rPr>
              <a:t> +41 (0) 27 480 30 35</a:t>
            </a:r>
          </a:p>
          <a:p>
            <a:pPr marL="0">
              <a:lnSpc>
                <a:spcPct val="100000"/>
              </a:lnSpc>
              <a:spcBef>
                <a:spcPts val="0"/>
              </a:spcBef>
              <a:spcAft>
                <a:spcPts val="100"/>
              </a:spcAft>
            </a:pPr>
            <a:r>
              <a:rPr lang="fr-CH" sz="900" b="0" baseline="0" dirty="0" smtClean="0">
                <a:solidFill>
                  <a:schemeClr val="bg1"/>
                </a:solidFill>
                <a:latin typeface="Aller" pitchFamily="2" charset="0"/>
                <a:sym typeface="Wingdings"/>
              </a:rPr>
              <a:t></a:t>
            </a:r>
            <a:r>
              <a:rPr lang="fr-CH" sz="750" b="0" baseline="0" dirty="0" smtClean="0">
                <a:solidFill>
                  <a:schemeClr val="bg1"/>
                </a:solidFill>
                <a:latin typeface="Aller" pitchFamily="2" charset="0"/>
              </a:rPr>
              <a:t>  info@planethorizons.com</a:t>
            </a:r>
          </a:p>
          <a:p>
            <a:pPr marL="0">
              <a:lnSpc>
                <a:spcPct val="100000"/>
              </a:lnSpc>
              <a:spcBef>
                <a:spcPts val="0"/>
              </a:spcBef>
              <a:spcAft>
                <a:spcPts val="300"/>
              </a:spcAft>
            </a:pPr>
            <a:r>
              <a:rPr lang="fr-CH" sz="1000" b="0" baseline="0" dirty="0" smtClean="0">
                <a:solidFill>
                  <a:schemeClr val="bg1"/>
                </a:solidFill>
                <a:latin typeface="Aller" pitchFamily="2" charset="0"/>
                <a:sym typeface="Webdings"/>
              </a:rPr>
              <a:t></a:t>
            </a:r>
            <a:r>
              <a:rPr lang="fr-CH" sz="750" b="0" baseline="0" dirty="0" smtClean="0">
                <a:solidFill>
                  <a:schemeClr val="bg1"/>
                </a:solidFill>
                <a:latin typeface="Aller" pitchFamily="2" charset="0"/>
                <a:sym typeface="Webdings"/>
              </a:rPr>
              <a:t> </a:t>
            </a:r>
            <a:r>
              <a:rPr lang="fr-CH" sz="750" b="0" baseline="0" dirty="0" smtClean="0">
                <a:solidFill>
                  <a:schemeClr val="bg1"/>
                </a:solidFill>
                <a:latin typeface="Aller" pitchFamily="2" charset="0"/>
              </a:rPr>
              <a:t> www.planethorizons.com</a:t>
            </a:r>
          </a:p>
        </p:txBody>
      </p:sp>
      <p:sp>
        <p:nvSpPr>
          <p:cNvPr id="2" name="Rectangle 1">
            <a:hlinkClick r:id="rId12"/>
          </p:cNvPr>
          <p:cNvSpPr/>
          <p:nvPr/>
        </p:nvSpPr>
        <p:spPr>
          <a:xfrm>
            <a:off x="241300" y="6273800"/>
            <a:ext cx="1612900" cy="158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hlinkClick r:id="rId13"/>
          </p:cNvPr>
          <p:cNvSpPr/>
          <p:nvPr/>
        </p:nvSpPr>
        <p:spPr>
          <a:xfrm>
            <a:off x="241300" y="6432550"/>
            <a:ext cx="1682750" cy="184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367419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64" r:id="rId3"/>
    <p:sldLayoutId id="2147483766" r:id="rId4"/>
    <p:sldLayoutId id="2147483767" r:id="rId5"/>
    <p:sldLayoutId id="2147483768" r:id="rId6"/>
    <p:sldLayoutId id="2147483770" r:id="rId7"/>
    <p:sldLayoutId id="2147483773" r:id="rId8"/>
    <p:sldLayoutId id="2147483775"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0" name="Text Box 16"/>
          <p:cNvSpPr txBox="1">
            <a:spLocks noChangeArrowheads="1"/>
          </p:cNvSpPr>
          <p:nvPr/>
        </p:nvSpPr>
        <p:spPr bwMode="auto">
          <a:xfrm rot="21435692">
            <a:off x="-15875" y="4092575"/>
            <a:ext cx="0" cy="0"/>
          </a:xfrm>
          <a:prstGeom prst="rect">
            <a:avLst/>
          </a:prstGeom>
          <a:noFill/>
          <a:ln w="9525">
            <a:noFill/>
            <a:miter lim="800000"/>
            <a:headEnd/>
            <a:tailEnd/>
          </a:ln>
        </p:spPr>
        <p:txBody>
          <a:bodyPr/>
          <a:lstStyle/>
          <a:p>
            <a:pPr defTabSz="449263">
              <a:defRPr/>
            </a:pPr>
            <a:endParaRPr lang="en-US" sz="1800" dirty="0">
              <a:solidFill>
                <a:srgbClr val="000000"/>
              </a:solidFill>
              <a:latin typeface="Constantia" pitchFamily="18" charset="0"/>
            </a:endParaRPr>
          </a:p>
        </p:txBody>
      </p:sp>
      <p:sp>
        <p:nvSpPr>
          <p:cNvPr id="1034" name="Rectangle 26"/>
          <p:cNvSpPr>
            <a:spLocks noGrp="1" noChangeArrowheads="1"/>
          </p:cNvSpPr>
          <p:nvPr>
            <p:ph type="title"/>
          </p:nvPr>
        </p:nvSpPr>
        <p:spPr bwMode="auto">
          <a:xfrm>
            <a:off x="428978" y="809446"/>
            <a:ext cx="8280000" cy="503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35" name="Rectangle 27"/>
          <p:cNvSpPr>
            <a:spLocks noGrp="1" noChangeArrowheads="1"/>
          </p:cNvSpPr>
          <p:nvPr>
            <p:ph type="body" idx="1"/>
          </p:nvPr>
        </p:nvSpPr>
        <p:spPr bwMode="auto">
          <a:xfrm>
            <a:off x="451556" y="1693327"/>
            <a:ext cx="8262760" cy="421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err="1" smtClean="0"/>
              <a:t>Texte</a:t>
            </a:r>
            <a:r>
              <a:rPr lang="en-US" dirty="0" smtClean="0"/>
              <a:t> normal</a:t>
            </a:r>
          </a:p>
          <a:p>
            <a:pPr lvl="1"/>
            <a:r>
              <a:rPr lang="en-US" dirty="0" err="1" smtClean="0"/>
              <a:t>Liste</a:t>
            </a:r>
            <a:r>
              <a:rPr lang="en-US" dirty="0" smtClean="0"/>
              <a:t> – premier </a:t>
            </a:r>
            <a:r>
              <a:rPr lang="en-US" dirty="0" err="1" smtClean="0"/>
              <a:t>niveau</a:t>
            </a:r>
            <a:endParaRPr lang="en-US" dirty="0" smtClean="0"/>
          </a:p>
          <a:p>
            <a:pPr lvl="2"/>
            <a:r>
              <a:rPr lang="en-US" dirty="0" err="1" smtClean="0"/>
              <a:t>Liste</a:t>
            </a:r>
            <a:r>
              <a:rPr lang="en-US" dirty="0" smtClean="0"/>
              <a:t> – </a:t>
            </a:r>
            <a:r>
              <a:rPr lang="en-US" dirty="0" err="1" smtClean="0"/>
              <a:t>deuxième</a:t>
            </a:r>
            <a:r>
              <a:rPr lang="en-US" dirty="0" smtClean="0"/>
              <a:t> </a:t>
            </a:r>
            <a:r>
              <a:rPr lang="en-US" dirty="0" err="1" smtClean="0"/>
              <a:t>niveau</a:t>
            </a:r>
            <a:r>
              <a:rPr lang="en-US" dirty="0" smtClean="0"/>
              <a:t> </a:t>
            </a:r>
          </a:p>
        </p:txBody>
      </p:sp>
      <p:pic>
        <p:nvPicPr>
          <p:cNvPr id="11" name="Picture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875" y="6116368"/>
            <a:ext cx="9159875" cy="745191"/>
          </a:xfrm>
          <a:prstGeom prst="rect">
            <a:avLst/>
          </a:prstGeom>
        </p:spPr>
      </p:pic>
      <p:sp>
        <p:nvSpPr>
          <p:cNvPr id="12" name="TextBox 11"/>
          <p:cNvSpPr txBox="1"/>
          <p:nvPr/>
        </p:nvSpPr>
        <p:spPr>
          <a:xfrm>
            <a:off x="1174045" y="6468532"/>
            <a:ext cx="1556836" cy="230832"/>
          </a:xfrm>
          <a:prstGeom prst="rect">
            <a:avLst/>
          </a:prstGeom>
          <a:noFill/>
        </p:spPr>
        <p:txBody>
          <a:bodyPr wrap="none" rtlCol="0">
            <a:spAutoFit/>
          </a:bodyPr>
          <a:lstStyle/>
          <a:p>
            <a:r>
              <a:rPr lang="fr-CH" sz="900" b="1" dirty="0" smtClean="0">
                <a:solidFill>
                  <a:srgbClr val="FFFFFF"/>
                </a:solidFill>
                <a:latin typeface="Aller" pitchFamily="2" charset="0"/>
              </a:rPr>
              <a:t>www.planethorizons.com</a:t>
            </a:r>
            <a:endParaRPr lang="en-US" sz="900" b="1" dirty="0">
              <a:solidFill>
                <a:srgbClr val="FFFFFF"/>
              </a:solidFill>
              <a:latin typeface="Aller" pitchFamily="2" charset="0"/>
            </a:endParaRPr>
          </a:p>
        </p:txBody>
      </p:sp>
      <p:sp>
        <p:nvSpPr>
          <p:cNvPr id="20" name="Slide Number Placeholder 5"/>
          <p:cNvSpPr>
            <a:spLocks noGrp="1"/>
          </p:cNvSpPr>
          <p:nvPr>
            <p:ph type="sldNum" sz="quarter" idx="4"/>
          </p:nvPr>
        </p:nvSpPr>
        <p:spPr>
          <a:xfrm>
            <a:off x="8387646" y="6401506"/>
            <a:ext cx="524933" cy="365125"/>
          </a:xfrm>
          <a:prstGeom prst="rect">
            <a:avLst/>
          </a:prstGeom>
        </p:spPr>
        <p:txBody>
          <a:bodyPr vert="horz" lIns="91440" tIns="45720" rIns="91440" bIns="45720" rtlCol="0" anchor="ctr"/>
          <a:lstStyle>
            <a:lvl1pPr algn="r">
              <a:defRPr sz="900" b="1">
                <a:solidFill>
                  <a:schemeClr val="bg1"/>
                </a:solidFill>
                <a:latin typeface="Aller" pitchFamily="2" charset="0"/>
              </a:defRPr>
            </a:lvl1pPr>
          </a:lstStyle>
          <a:p>
            <a:fld id="{5FC802C3-794A-4CE5-AC76-168A4919A909}" type="slidenum">
              <a:rPr lang="en-US" smtClean="0">
                <a:solidFill>
                  <a:srgbClr val="FFFFFF"/>
                </a:solidFill>
              </a:rPr>
              <a:pPr/>
              <a:t>‹N°›</a:t>
            </a:fld>
            <a:endParaRPr lang="en-US" dirty="0">
              <a:solidFill>
                <a:srgbClr val="FFFFFF"/>
              </a:solidFill>
            </a:endParaRPr>
          </a:p>
        </p:txBody>
      </p:sp>
      <p:pic>
        <p:nvPicPr>
          <p:cNvPr id="90114" name="Picture 2" descr="\\Partage2\it\Projets\2011\11-004_Digital Marketing\PRE_Présentations\images\Christina\TOP.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b="-2"/>
          <a:stretch/>
        </p:blipFill>
        <p:spPr bwMode="auto">
          <a:xfrm>
            <a:off x="7229229" y="0"/>
            <a:ext cx="1485900" cy="3584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hlinkClick r:id="rId16"/>
          </p:cNvPr>
          <p:cNvSpPr/>
          <p:nvPr/>
        </p:nvSpPr>
        <p:spPr>
          <a:xfrm>
            <a:off x="1174045" y="6539498"/>
            <a:ext cx="1492955" cy="115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348069284"/>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mc:AlternateContent xmlns:mc="http://schemas.openxmlformats.org/markup-compatibility/2006" xmlns:p14="http://schemas.microsoft.com/office/powerpoint/2010/main">
    <mc:Choice Requires="p14">
      <p:transition spd="med" p14:dur="700" advClick="0" advTm="11000">
        <p:fade/>
      </p:transition>
    </mc:Choice>
    <mc:Fallback xmlns="">
      <p:transition spd="med" advClick="0" advTm="11000">
        <p:fade/>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000" b="1">
          <a:solidFill>
            <a:schemeClr val="accent1"/>
          </a:solidFill>
          <a:latin typeface="+mj-lt"/>
          <a:ea typeface="+mj-ea"/>
          <a:cs typeface="+mj-cs"/>
        </a:defRPr>
      </a:lvl1pPr>
      <a:lvl2pPr algn="l" rtl="0" eaLnBrk="1" fontAlgn="base" hangingPunct="1">
        <a:spcBef>
          <a:spcPct val="0"/>
        </a:spcBef>
        <a:spcAft>
          <a:spcPct val="0"/>
        </a:spcAft>
        <a:defRPr sz="3000">
          <a:solidFill>
            <a:srgbClr val="F7941E"/>
          </a:solidFill>
          <a:latin typeface="Calibri" pitchFamily="34" charset="0"/>
        </a:defRPr>
      </a:lvl2pPr>
      <a:lvl3pPr algn="l" rtl="0" eaLnBrk="1" fontAlgn="base" hangingPunct="1">
        <a:spcBef>
          <a:spcPct val="0"/>
        </a:spcBef>
        <a:spcAft>
          <a:spcPct val="0"/>
        </a:spcAft>
        <a:defRPr sz="3000">
          <a:solidFill>
            <a:srgbClr val="F7941E"/>
          </a:solidFill>
          <a:latin typeface="Calibri" pitchFamily="34" charset="0"/>
        </a:defRPr>
      </a:lvl3pPr>
      <a:lvl4pPr algn="l" rtl="0" eaLnBrk="1" fontAlgn="base" hangingPunct="1">
        <a:spcBef>
          <a:spcPct val="0"/>
        </a:spcBef>
        <a:spcAft>
          <a:spcPct val="0"/>
        </a:spcAft>
        <a:defRPr sz="3000">
          <a:solidFill>
            <a:srgbClr val="F7941E"/>
          </a:solidFill>
          <a:latin typeface="Calibri" pitchFamily="34" charset="0"/>
        </a:defRPr>
      </a:lvl4pPr>
      <a:lvl5pPr algn="l" rtl="0" eaLnBrk="1" fontAlgn="base" hangingPunct="1">
        <a:spcBef>
          <a:spcPct val="0"/>
        </a:spcBef>
        <a:spcAft>
          <a:spcPct val="0"/>
        </a:spcAft>
        <a:defRPr sz="3000">
          <a:solidFill>
            <a:srgbClr val="F7941E"/>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algn="l" rtl="0" eaLnBrk="1" fontAlgn="base" hangingPunct="1">
        <a:spcBef>
          <a:spcPts val="300"/>
        </a:spcBef>
        <a:spcAft>
          <a:spcPct val="0"/>
        </a:spcAft>
        <a:buClr>
          <a:srgbClr val="F7941E"/>
        </a:buClr>
        <a:buSzPct val="95000"/>
        <a:buFont typeface="Wingdings 2" pitchFamily="18" charset="2"/>
        <a:defRPr sz="1600">
          <a:solidFill>
            <a:srgbClr val="6E6E6E"/>
          </a:solidFill>
          <a:latin typeface="+mn-lt"/>
          <a:ea typeface="+mn-ea"/>
          <a:cs typeface="+mn-cs"/>
        </a:defRPr>
      </a:lvl1pPr>
      <a:lvl2pPr marL="271463" indent="-271463" algn="l" rtl="0" eaLnBrk="1" fontAlgn="base" hangingPunct="1">
        <a:spcBef>
          <a:spcPts val="300"/>
        </a:spcBef>
        <a:spcAft>
          <a:spcPct val="0"/>
        </a:spcAft>
        <a:buClr>
          <a:schemeClr val="accent1"/>
        </a:buClr>
        <a:buSzPct val="85000"/>
        <a:buFont typeface="Wingdings" pitchFamily="2" charset="2"/>
        <a:buChar char="§"/>
        <a:defRPr sz="1600">
          <a:solidFill>
            <a:srgbClr val="6E6E6E"/>
          </a:solidFill>
          <a:latin typeface="+mn-lt"/>
        </a:defRPr>
      </a:lvl2pPr>
      <a:lvl3pPr marL="271463" indent="269875" algn="l" rtl="0" eaLnBrk="1" fontAlgn="base" hangingPunct="1">
        <a:spcBef>
          <a:spcPts val="300"/>
        </a:spcBef>
        <a:spcAft>
          <a:spcPct val="0"/>
        </a:spcAft>
        <a:buClr>
          <a:schemeClr val="accent1"/>
        </a:buClr>
        <a:buSzPct val="70000"/>
        <a:buFont typeface="Wingdings" pitchFamily="2" charset="2"/>
        <a:buChar char="§"/>
        <a:defRPr sz="1600" baseline="0">
          <a:solidFill>
            <a:srgbClr val="6E6E6E"/>
          </a:solidFill>
          <a:latin typeface="+mn-lt"/>
        </a:defRPr>
      </a:lvl3pPr>
      <a:lvl4pPr marL="1598613" indent="-209550" algn="l" rtl="0" eaLnBrk="1" fontAlgn="base" hangingPunct="1">
        <a:spcBef>
          <a:spcPct val="20000"/>
        </a:spcBef>
        <a:spcAft>
          <a:spcPct val="0"/>
        </a:spcAft>
        <a:buClr>
          <a:srgbClr val="0BD0D9"/>
        </a:buClr>
        <a:buSzPct val="65000"/>
        <a:buFont typeface="Wingdings 2" pitchFamily="18" charset="2"/>
        <a:defRPr>
          <a:solidFill>
            <a:schemeClr val="tx1"/>
          </a:solidFill>
          <a:latin typeface="Calibri" pitchFamily="34" charset="0"/>
        </a:defRPr>
      </a:lvl4pPr>
      <a:lvl5pPr marL="1987550" indent="-209550" algn="l" rtl="0" eaLnBrk="1" fontAlgn="base" hangingPunct="1">
        <a:spcBef>
          <a:spcPct val="20000"/>
        </a:spcBef>
        <a:spcAft>
          <a:spcPct val="0"/>
        </a:spcAft>
        <a:buClr>
          <a:srgbClr val="10CF9B"/>
        </a:buClr>
        <a:buSzPct val="65000"/>
        <a:buFont typeface="Wingdings 2" pitchFamily="18" charset="2"/>
        <a:buChar char=""/>
        <a:defRPr sz="1600">
          <a:solidFill>
            <a:schemeClr val="tx1"/>
          </a:solidFill>
          <a:latin typeface="Calibri" pitchFamily="34" charset="0"/>
        </a:defRPr>
      </a:lvl5pPr>
      <a:lvl6pPr marL="1919288" indent="-209550" algn="l" rtl="0" eaLnBrk="1" fontAlgn="base" hangingPunct="1">
        <a:spcBef>
          <a:spcPct val="20000"/>
        </a:spcBef>
        <a:spcAft>
          <a:spcPct val="0"/>
        </a:spcAft>
        <a:buClr>
          <a:srgbClr val="10CF9B"/>
        </a:buClr>
        <a:buSzPct val="65000"/>
        <a:buFont typeface="Wingdings 2" pitchFamily="18" charset="2"/>
        <a:buChar char=""/>
        <a:defRPr sz="2000">
          <a:solidFill>
            <a:schemeClr val="tx1"/>
          </a:solidFill>
          <a:latin typeface="+mn-lt"/>
        </a:defRPr>
      </a:lvl6pPr>
      <a:lvl7pPr marL="2376488" indent="-209550" algn="l" rtl="0" eaLnBrk="1" fontAlgn="base" hangingPunct="1">
        <a:spcBef>
          <a:spcPct val="20000"/>
        </a:spcBef>
        <a:spcAft>
          <a:spcPct val="0"/>
        </a:spcAft>
        <a:buClr>
          <a:srgbClr val="10CF9B"/>
        </a:buClr>
        <a:buSzPct val="65000"/>
        <a:buFont typeface="Wingdings 2" pitchFamily="18" charset="2"/>
        <a:buChar char=""/>
        <a:defRPr sz="2000">
          <a:solidFill>
            <a:schemeClr val="tx1"/>
          </a:solidFill>
          <a:latin typeface="+mn-lt"/>
        </a:defRPr>
      </a:lvl7pPr>
      <a:lvl8pPr marL="2833688" indent="-209550" algn="l" rtl="0" eaLnBrk="1" fontAlgn="base" hangingPunct="1">
        <a:spcBef>
          <a:spcPct val="20000"/>
        </a:spcBef>
        <a:spcAft>
          <a:spcPct val="0"/>
        </a:spcAft>
        <a:buClr>
          <a:srgbClr val="10CF9B"/>
        </a:buClr>
        <a:buSzPct val="65000"/>
        <a:buFont typeface="Wingdings 2" pitchFamily="18" charset="2"/>
        <a:buChar char=""/>
        <a:defRPr sz="2000">
          <a:solidFill>
            <a:schemeClr val="tx1"/>
          </a:solidFill>
          <a:latin typeface="+mn-lt"/>
        </a:defRPr>
      </a:lvl8pPr>
      <a:lvl9pPr marL="3290888" indent="-209550" algn="l" rtl="0" eaLnBrk="1" fontAlgn="base" hangingPunct="1">
        <a:spcBef>
          <a:spcPct val="20000"/>
        </a:spcBef>
        <a:spcAft>
          <a:spcPct val="0"/>
        </a:spcAft>
        <a:buClr>
          <a:srgbClr val="10CF9B"/>
        </a:buClr>
        <a:buSzPct val="65000"/>
        <a:buFont typeface="Wingdings 2" pitchFamily="18"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comments" Target="../comments/comment4.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comments" Target="../comments/comment5.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chart" Target="../charts/chart1.xml"/><Relationship Id="rId1" Type="http://schemas.openxmlformats.org/officeDocument/2006/relationships/slideLayout" Target="../slideLayouts/slideLayout5.xml"/><Relationship Id="rId4" Type="http://schemas.openxmlformats.org/officeDocument/2006/relationships/comments" Target="../comments/comment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chart" Target="../charts/chart2.xml"/><Relationship Id="rId1" Type="http://schemas.openxmlformats.org/officeDocument/2006/relationships/slideLayout" Target="../slideLayouts/slideLayout3.xml"/><Relationship Id="rId4" Type="http://schemas.openxmlformats.org/officeDocument/2006/relationships/comments" Target="../comments/commen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 Id="rId4" Type="http://schemas.openxmlformats.org/officeDocument/2006/relationships/comments" Target="../comments/commen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8.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3.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3.xml"/><Relationship Id="rId4" Type="http://schemas.openxmlformats.org/officeDocument/2006/relationships/comments" Target="../comments/comment9.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chart" Target="../charts/chart3.xml"/><Relationship Id="rId1" Type="http://schemas.openxmlformats.org/officeDocument/2006/relationships/slideLayout" Target="../slideLayouts/slideLayout23.xml"/><Relationship Id="rId4" Type="http://schemas.openxmlformats.org/officeDocument/2006/relationships/comments" Target="../comments/comment10.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30.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comments" Target="../comments/commen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noProof="0" dirty="0" smtClean="0"/>
              <a:t>Aqua-4D® Water Solutions</a:t>
            </a:r>
            <a:br>
              <a:rPr lang="fr-FR" noProof="0" dirty="0" smtClean="0"/>
            </a:br>
            <a:r>
              <a:rPr lang="fr-FR" noProof="0" dirty="0" smtClean="0"/>
              <a:t>-</a:t>
            </a:r>
            <a:r>
              <a:rPr lang="fr-FR" sz="2400" noProof="0" dirty="0" smtClean="0"/>
              <a:t> </a:t>
            </a:r>
            <a:r>
              <a:rPr lang="fr-FR" sz="3600" noProof="0" dirty="0" smtClean="0"/>
              <a:t>Irrigation -</a:t>
            </a:r>
            <a:endParaRPr lang="fr-FR" sz="3600" noProof="0" dirty="0"/>
          </a:p>
        </p:txBody>
      </p:sp>
      <p:pic>
        <p:nvPicPr>
          <p:cNvPr id="1026" name="Picture 2"/>
          <p:cNvPicPr>
            <a:picLocks noGrp="1" noChangeAspect="1" noChangeArrowheads="1"/>
          </p:cNvPicPr>
          <p:nvPr>
            <p:ph type="pic" sz="quarter" idx="10"/>
          </p:nvPr>
        </p:nvPicPr>
        <p:blipFill>
          <a:blip r:embed="rId3" cstate="print"/>
          <a:srcRect t="3361" b="3361"/>
          <a:stretch>
            <a:fillRect/>
          </a:stretch>
        </p:blipFill>
        <p:spPr bwMode="auto">
          <a:prstGeom prst="rect">
            <a:avLst/>
          </a:prstGeom>
          <a:noFill/>
          <a:ln w="9525">
            <a:noFill/>
            <a:miter lim="800000"/>
            <a:headEnd/>
            <a:tailEnd/>
          </a:ln>
        </p:spPr>
      </p:pic>
      <p:sp>
        <p:nvSpPr>
          <p:cNvPr id="5" name="Espace réservé du texte 4"/>
          <p:cNvSpPr>
            <a:spLocks noGrp="1"/>
          </p:cNvSpPr>
          <p:nvPr>
            <p:ph type="body" sz="quarter" idx="11"/>
          </p:nvPr>
        </p:nvSpPr>
        <p:spPr/>
        <p:txBody>
          <a:bodyPr/>
          <a:lstStyle/>
          <a:p>
            <a:endParaRPr lang="fr-FR"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dirty="0" smtClean="0"/>
              <a:t>Aqua-4D Water Solutions ®</a:t>
            </a:r>
            <a:br>
              <a:rPr lang="fr-FR" noProof="0" dirty="0" smtClean="0"/>
            </a:br>
            <a:r>
              <a:rPr lang="fr-FR" noProof="0" dirty="0" smtClean="0"/>
              <a:t>Effets sur le sol et les plantes</a:t>
            </a:r>
            <a:endParaRPr lang="fr-FR" noProof="0" dirty="0"/>
          </a:p>
        </p:txBody>
      </p:sp>
      <p:sp>
        <p:nvSpPr>
          <p:cNvPr id="3" name="Espace réservé du numéro de diapositive 2"/>
          <p:cNvSpPr>
            <a:spLocks noGrp="1"/>
          </p:cNvSpPr>
          <p:nvPr>
            <p:ph type="sldNum" sz="quarter" idx="10"/>
          </p:nvPr>
        </p:nvSpPr>
        <p:spPr/>
        <p:txBody>
          <a:bodyPr/>
          <a:lstStyle/>
          <a:p>
            <a:fld id="{5FC802C3-794A-4CE5-AC76-168A4919A909}" type="slidenum">
              <a:rPr lang="en-US" smtClean="0"/>
              <a:pPr/>
              <a:t>10</a:t>
            </a:fld>
            <a:endParaRPr lang="en-US" dirty="0"/>
          </a:p>
        </p:txBody>
      </p:sp>
      <p:graphicFrame>
        <p:nvGraphicFramePr>
          <p:cNvPr id="5" name="Espace réservé du contenu 4"/>
          <p:cNvGraphicFramePr>
            <a:graphicFrameLocks noGrp="1"/>
          </p:cNvGraphicFramePr>
          <p:nvPr>
            <p:ph sz="quarter" idx="12"/>
          </p:nvPr>
        </p:nvGraphicFramePr>
        <p:xfrm>
          <a:off x="449263" y="1692275"/>
          <a:ext cx="8280400" cy="4211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oneTexte 3"/>
          <p:cNvSpPr txBox="1"/>
          <p:nvPr/>
        </p:nvSpPr>
        <p:spPr>
          <a:xfrm>
            <a:off x="914399" y="5939841"/>
            <a:ext cx="8369599" cy="461665"/>
          </a:xfrm>
          <a:prstGeom prst="rect">
            <a:avLst/>
          </a:prstGeom>
          <a:noFill/>
        </p:spPr>
        <p:txBody>
          <a:bodyPr wrap="none" rtlCol="0">
            <a:spAutoFit/>
          </a:bodyPr>
          <a:lstStyle/>
          <a:p>
            <a:r>
              <a:rPr lang="fr-CH" dirty="0" smtClean="0"/>
              <a:t>Améliorations quelque soit la qualité de l’eau (douce ou saumâtre)</a:t>
            </a:r>
            <a:endParaRPr lang="fr-CH" dirty="0"/>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8978" y="382136"/>
            <a:ext cx="8280000" cy="607901"/>
          </a:xfrm>
        </p:spPr>
        <p:txBody>
          <a:bodyPr/>
          <a:lstStyle/>
          <a:p>
            <a:pPr algn="ctr"/>
            <a:r>
              <a:rPr lang="fr-FR" noProof="0" dirty="0" smtClean="0"/>
              <a:t>AQUA-4D® Améliore</a:t>
            </a:r>
            <a:br>
              <a:rPr lang="fr-FR" noProof="0" dirty="0" smtClean="0"/>
            </a:br>
            <a:r>
              <a:rPr lang="fr-FR" sz="2400" noProof="0" dirty="0" smtClean="0"/>
              <a:t>La pénétration de l'eau dans les pores et les interstices de la terre</a:t>
            </a:r>
            <a:endParaRPr lang="fr-FR" sz="2400" noProof="0" dirty="0"/>
          </a:p>
        </p:txBody>
      </p:sp>
      <p:sp>
        <p:nvSpPr>
          <p:cNvPr id="3" name="Foliennummernplatzhalter 2"/>
          <p:cNvSpPr>
            <a:spLocks noGrp="1"/>
          </p:cNvSpPr>
          <p:nvPr>
            <p:ph type="sldNum" sz="quarter" idx="10"/>
          </p:nvPr>
        </p:nvSpPr>
        <p:spPr/>
        <p:txBody>
          <a:bodyPr/>
          <a:lstStyle/>
          <a:p>
            <a:fld id="{5FC802C3-794A-4CE5-AC76-168A4919A909}" type="slidenum">
              <a:rPr lang="fr-FR" smtClean="0"/>
              <a:pPr/>
              <a:t>11</a:t>
            </a:fld>
            <a:endParaRPr lang="fr-FR" dirty="0"/>
          </a:p>
        </p:txBody>
      </p:sp>
      <p:sp>
        <p:nvSpPr>
          <p:cNvPr id="6" name="Textplatzhalter 5"/>
          <p:cNvSpPr>
            <a:spLocks noGrp="1"/>
          </p:cNvSpPr>
          <p:nvPr>
            <p:ph type="body" sz="quarter" idx="13"/>
          </p:nvPr>
        </p:nvSpPr>
        <p:spPr>
          <a:xfrm>
            <a:off x="450000" y="1044121"/>
            <a:ext cx="4032000" cy="360000"/>
          </a:xfrm>
        </p:spPr>
        <p:txBody>
          <a:bodyPr/>
          <a:lstStyle/>
          <a:p>
            <a:r>
              <a:rPr lang="fr-FR" sz="1600" b="1" noProof="0" dirty="0" smtClean="0"/>
              <a:t>Champ irrigué avec eau non traitée</a:t>
            </a:r>
          </a:p>
          <a:p>
            <a:r>
              <a:rPr lang="fr-FR" sz="1600" b="1" noProof="0" dirty="0" smtClean="0"/>
              <a:t>1 jour après la dernière irrigation</a:t>
            </a:r>
            <a:endParaRPr lang="fr-FR" sz="1600" b="1" noProof="0" dirty="0"/>
          </a:p>
        </p:txBody>
      </p:sp>
      <p:sp>
        <p:nvSpPr>
          <p:cNvPr id="7" name="Textplatzhalter 6"/>
          <p:cNvSpPr>
            <a:spLocks noGrp="1"/>
          </p:cNvSpPr>
          <p:nvPr>
            <p:ph type="body" sz="quarter" idx="14"/>
          </p:nvPr>
        </p:nvSpPr>
        <p:spPr>
          <a:xfrm>
            <a:off x="5090614" y="1059900"/>
            <a:ext cx="4053385" cy="360000"/>
          </a:xfrm>
        </p:spPr>
        <p:txBody>
          <a:bodyPr/>
          <a:lstStyle/>
          <a:p>
            <a:r>
              <a:rPr lang="fr-FR" sz="1600" b="1" noProof="0" dirty="0" smtClean="0"/>
              <a:t>Champ irrigué avec Aqua-4D®</a:t>
            </a:r>
          </a:p>
          <a:p>
            <a:r>
              <a:rPr lang="fr-FR" sz="1600" b="1" noProof="0" dirty="0" smtClean="0"/>
              <a:t>5 jours après la dernière irrigation</a:t>
            </a:r>
            <a:endParaRPr lang="fr-FR" sz="1600" b="1" noProof="0" dirty="0"/>
          </a:p>
        </p:txBody>
      </p:sp>
      <p:sp>
        <p:nvSpPr>
          <p:cNvPr id="8" name="Textplatzhalter 7"/>
          <p:cNvSpPr>
            <a:spLocks noGrp="1"/>
          </p:cNvSpPr>
          <p:nvPr>
            <p:ph type="body" sz="quarter" idx="15"/>
          </p:nvPr>
        </p:nvSpPr>
        <p:spPr>
          <a:xfrm>
            <a:off x="450000" y="5398330"/>
            <a:ext cx="8280000" cy="648000"/>
          </a:xfrm>
        </p:spPr>
        <p:txBody>
          <a:bodyPr/>
          <a:lstStyle/>
          <a:p>
            <a:r>
              <a:rPr lang="fr-FR" sz="1800" noProof="0" dirty="0" smtClean="0"/>
              <a:t>Aqua-4D® permet d’améliorer très significativement l’humidité du sol</a:t>
            </a:r>
          </a:p>
        </p:txBody>
      </p:sp>
      <p:pic>
        <p:nvPicPr>
          <p:cNvPr id="11" name="Inhaltsplatzhalter 9" descr="IMG_0131.JPG"/>
          <p:cNvPicPr>
            <a:picLocks noChangeAspect="1"/>
          </p:cNvPicPr>
          <p:nvPr/>
        </p:nvPicPr>
        <p:blipFill>
          <a:blip r:embed="rId3" cstate="print"/>
          <a:stretch>
            <a:fillRect/>
          </a:stretch>
        </p:blipFill>
        <p:spPr bwMode="auto">
          <a:xfrm>
            <a:off x="2030817" y="3425594"/>
            <a:ext cx="2544023" cy="1908017"/>
          </a:xfrm>
          <a:prstGeom prst="rect">
            <a:avLst/>
          </a:prstGeom>
          <a:noFill/>
          <a:ln w="9525">
            <a:noFill/>
            <a:miter lim="800000"/>
            <a:headEnd/>
            <a:tailEnd/>
          </a:ln>
        </p:spPr>
      </p:pic>
      <p:pic>
        <p:nvPicPr>
          <p:cNvPr id="12" name="Inhaltsplatzhalter 8" descr="IMG_0101.JPG"/>
          <p:cNvPicPr>
            <a:picLocks noChangeAspect="1"/>
          </p:cNvPicPr>
          <p:nvPr/>
        </p:nvPicPr>
        <p:blipFill>
          <a:blip r:embed="rId4" cstate="print"/>
          <a:stretch>
            <a:fillRect/>
          </a:stretch>
        </p:blipFill>
        <p:spPr bwMode="auto">
          <a:xfrm>
            <a:off x="4617372" y="3399479"/>
            <a:ext cx="2578843" cy="1934132"/>
          </a:xfrm>
          <a:prstGeom prst="rect">
            <a:avLst/>
          </a:prstGeom>
          <a:noFill/>
          <a:ln w="9525">
            <a:noFill/>
            <a:miter lim="800000"/>
            <a:headEnd/>
            <a:tailEnd/>
          </a:ln>
        </p:spPr>
      </p:pic>
      <p:pic>
        <p:nvPicPr>
          <p:cNvPr id="10" name="Inhaltsplatzhalter 9" descr="IMG_0131.JPG"/>
          <p:cNvPicPr>
            <a:picLocks noGrp="1" noChangeAspect="1"/>
          </p:cNvPicPr>
          <p:nvPr>
            <p:ph sz="quarter" idx="11"/>
          </p:nvPr>
        </p:nvPicPr>
        <p:blipFill>
          <a:blip r:embed="rId5" cstate="print"/>
          <a:stretch>
            <a:fillRect/>
          </a:stretch>
        </p:blipFill>
        <p:spPr>
          <a:xfrm>
            <a:off x="551242" y="1686359"/>
            <a:ext cx="3223316" cy="2157756"/>
          </a:xfrm>
        </p:spPr>
      </p:pic>
      <p:pic>
        <p:nvPicPr>
          <p:cNvPr id="9" name="Inhaltsplatzhalter 8" descr="IMG_0101.JPG"/>
          <p:cNvPicPr>
            <a:picLocks noGrp="1" noChangeAspect="1"/>
          </p:cNvPicPr>
          <p:nvPr>
            <p:ph sz="quarter" idx="12"/>
          </p:nvPr>
        </p:nvPicPr>
        <p:blipFill>
          <a:blip r:embed="rId6" cstate="print"/>
          <a:stretch>
            <a:fillRect/>
          </a:stretch>
        </p:blipFill>
        <p:spPr>
          <a:xfrm>
            <a:off x="5135526" y="1664904"/>
            <a:ext cx="3231142" cy="2162995"/>
          </a:xfrm>
        </p:spPr>
      </p:pic>
      <p:sp>
        <p:nvSpPr>
          <p:cNvPr id="4" name="Rectangle 3"/>
          <p:cNvSpPr/>
          <p:nvPr/>
        </p:nvSpPr>
        <p:spPr>
          <a:xfrm>
            <a:off x="7212569" y="4030345"/>
            <a:ext cx="1314741" cy="1115690"/>
          </a:xfrm>
          <a:prstGeom prst="rect">
            <a:avLst/>
          </a:prstGeom>
        </p:spPr>
        <p:txBody>
          <a:bodyPr wrap="square">
            <a:spAutoFit/>
          </a:bodyPr>
          <a:lstStyle/>
          <a:p>
            <a:pPr lvl="0">
              <a:spcBef>
                <a:spcPts val="300"/>
              </a:spcBef>
              <a:buClr>
                <a:srgbClr val="F7941E"/>
              </a:buClr>
              <a:buSzPct val="95000"/>
            </a:pPr>
            <a:r>
              <a:rPr lang="fr-FR" sz="1600" b="1" kern="0" dirty="0" smtClean="0">
                <a:solidFill>
                  <a:srgbClr val="0475BC"/>
                </a:solidFill>
                <a:latin typeface="Calibri"/>
              </a:rPr>
              <a:t>champ traité Aqua-4D® </a:t>
            </a:r>
          </a:p>
          <a:p>
            <a:pPr lvl="0">
              <a:spcBef>
                <a:spcPts val="300"/>
              </a:spcBef>
              <a:buClr>
                <a:srgbClr val="F7941E"/>
              </a:buClr>
              <a:buSzPct val="95000"/>
            </a:pPr>
            <a:r>
              <a:rPr lang="fr-FR" sz="1600" b="1" kern="0" dirty="0" smtClean="0">
                <a:solidFill>
                  <a:srgbClr val="0475BC"/>
                </a:solidFill>
                <a:latin typeface="Calibri"/>
              </a:rPr>
              <a:t>1 mois après plantation</a:t>
            </a:r>
            <a:endParaRPr lang="fr-FR" sz="1600" b="1" kern="0" dirty="0">
              <a:solidFill>
                <a:srgbClr val="0475BC"/>
              </a:solidFill>
              <a:latin typeface="Calibri"/>
            </a:endParaRPr>
          </a:p>
        </p:txBody>
      </p:sp>
      <p:sp>
        <p:nvSpPr>
          <p:cNvPr id="5" name="Rectangle 4"/>
          <p:cNvSpPr/>
          <p:nvPr/>
        </p:nvSpPr>
        <p:spPr>
          <a:xfrm>
            <a:off x="329609" y="4142778"/>
            <a:ext cx="1679951" cy="830997"/>
          </a:xfrm>
          <a:prstGeom prst="rect">
            <a:avLst/>
          </a:prstGeom>
        </p:spPr>
        <p:txBody>
          <a:bodyPr wrap="square">
            <a:spAutoFit/>
          </a:bodyPr>
          <a:lstStyle/>
          <a:p>
            <a:pPr lvl="0" algn="r">
              <a:spcBef>
                <a:spcPts val="300"/>
              </a:spcBef>
              <a:buClr>
                <a:srgbClr val="F7941E"/>
              </a:buClr>
              <a:buSzPct val="95000"/>
            </a:pPr>
            <a:r>
              <a:rPr lang="fr-FR" sz="1600" b="1" kern="0" dirty="0" smtClean="0">
                <a:solidFill>
                  <a:srgbClr val="0475BC"/>
                </a:solidFill>
                <a:latin typeface="Calibri"/>
              </a:rPr>
              <a:t>Champ non traité 1 mois après plantation</a:t>
            </a:r>
            <a:endParaRPr lang="fr-FR" sz="1600" b="1" kern="0" dirty="0">
              <a:solidFill>
                <a:srgbClr val="0475BC"/>
              </a:solidFill>
              <a:latin typeface="Calibri"/>
            </a:endParaRPr>
          </a:p>
        </p:txBody>
      </p:sp>
    </p:spTree>
    <p:extLst>
      <p:ext uri="{BB962C8B-B14F-4D97-AF65-F5344CB8AC3E}">
        <p14:creationId xmlns:p14="http://schemas.microsoft.com/office/powerpoint/2010/main" val="3966598770"/>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7310" y="572958"/>
            <a:ext cx="8280000" cy="788009"/>
          </a:xfrm>
        </p:spPr>
        <p:txBody>
          <a:bodyPr/>
          <a:lstStyle/>
          <a:p>
            <a:r>
              <a:rPr lang="fr-FR" noProof="0" dirty="0" smtClean="0"/>
              <a:t>AQUA-4D® Favorise</a:t>
            </a:r>
            <a:br>
              <a:rPr lang="fr-FR" noProof="0" dirty="0" smtClean="0"/>
            </a:br>
            <a:r>
              <a:rPr lang="fr-FR" sz="2800" noProof="0" dirty="0" smtClean="0"/>
              <a:t>Le développement des racines</a:t>
            </a:r>
            <a:endParaRPr lang="fr-FR" sz="2800" noProof="0" dirty="0"/>
          </a:p>
        </p:txBody>
      </p:sp>
      <p:sp>
        <p:nvSpPr>
          <p:cNvPr id="3" name="Foliennummernplatzhalter 2"/>
          <p:cNvSpPr>
            <a:spLocks noGrp="1"/>
          </p:cNvSpPr>
          <p:nvPr>
            <p:ph type="sldNum" sz="quarter" idx="10"/>
          </p:nvPr>
        </p:nvSpPr>
        <p:spPr/>
        <p:txBody>
          <a:bodyPr/>
          <a:lstStyle/>
          <a:p>
            <a:fld id="{5FC802C3-794A-4CE5-AC76-168A4919A909}" type="slidenum">
              <a:rPr lang="fr-FR" smtClean="0"/>
              <a:pPr/>
              <a:t>12</a:t>
            </a:fld>
            <a:endParaRPr lang="fr-FR" dirty="0"/>
          </a:p>
        </p:txBody>
      </p:sp>
      <p:sp>
        <p:nvSpPr>
          <p:cNvPr id="5" name="Inhaltsplatzhalter 4"/>
          <p:cNvSpPr>
            <a:spLocks noGrp="1"/>
          </p:cNvSpPr>
          <p:nvPr>
            <p:ph sz="quarter" idx="12"/>
          </p:nvPr>
        </p:nvSpPr>
        <p:spPr>
          <a:xfrm>
            <a:off x="408641" y="1571880"/>
            <a:ext cx="4032000" cy="2808000"/>
          </a:xfrm>
        </p:spPr>
        <p:txBody>
          <a:bodyPr/>
          <a:lstStyle/>
          <a:p>
            <a:pPr lvl="1">
              <a:lnSpc>
                <a:spcPct val="150000"/>
              </a:lnSpc>
            </a:pPr>
            <a:r>
              <a:rPr lang="fr-FR" b="1" noProof="0" dirty="0" smtClean="0"/>
              <a:t>Le développement racinaire suit le parcours de l’eau dans le sol</a:t>
            </a:r>
          </a:p>
          <a:p>
            <a:pPr lvl="1">
              <a:lnSpc>
                <a:spcPct val="150000"/>
              </a:lnSpc>
            </a:pPr>
            <a:r>
              <a:rPr lang="fr-FR" b="1" noProof="0" dirty="0" smtClean="0"/>
              <a:t>Aqua-4D permet à l’eau de pénétrer dans les minuscules pores : meilleure rétention d’eau dans le sol (effet capillaire)</a:t>
            </a:r>
          </a:p>
          <a:p>
            <a:pPr lvl="1">
              <a:lnSpc>
                <a:spcPct val="150000"/>
              </a:lnSpc>
            </a:pPr>
            <a:r>
              <a:rPr lang="fr-FR" b="1" noProof="0" dirty="0" smtClean="0"/>
              <a:t>Le développement racinaire s’en trouve directement amélioré avec des racines dites “chevelues” qui permettent une meilleure assimilation des nutriments</a:t>
            </a:r>
            <a:endParaRPr lang="fr-FR" b="1" noProof="0" dirty="0"/>
          </a:p>
        </p:txBody>
      </p:sp>
      <p:sp>
        <p:nvSpPr>
          <p:cNvPr id="8" name="Textplatzhalter 7"/>
          <p:cNvSpPr>
            <a:spLocks noGrp="1"/>
          </p:cNvSpPr>
          <p:nvPr>
            <p:ph type="body" sz="quarter" idx="15"/>
          </p:nvPr>
        </p:nvSpPr>
        <p:spPr>
          <a:xfrm>
            <a:off x="450000" y="5334532"/>
            <a:ext cx="8280000" cy="648000"/>
          </a:xfrm>
        </p:spPr>
        <p:txBody>
          <a:bodyPr/>
          <a:lstStyle/>
          <a:p>
            <a:r>
              <a:rPr lang="fr-FR" sz="1800" noProof="0" smtClean="0"/>
              <a:t>Aqua-4D® a un effet bénéfique significatif sur le développement des racines</a:t>
            </a:r>
            <a:endParaRPr lang="fr-FR" sz="1800" noProof="0"/>
          </a:p>
        </p:txBody>
      </p:sp>
      <p:pic>
        <p:nvPicPr>
          <p:cNvPr id="1026" name="Picture 2"/>
          <p:cNvPicPr>
            <a:picLocks noGrp="1" noChangeAspect="1" noChangeArrowheads="1"/>
          </p:cNvPicPr>
          <p:nvPr>
            <p:ph sz="quarter" idx="11"/>
          </p:nvPr>
        </p:nvPicPr>
        <p:blipFill>
          <a:blip r:embed="rId3" cstate="print"/>
          <a:srcRect/>
          <a:stretch>
            <a:fillRect/>
          </a:stretch>
        </p:blipFill>
        <p:spPr bwMode="auto">
          <a:xfrm>
            <a:off x="4917308" y="1063547"/>
            <a:ext cx="3557537" cy="1522886"/>
          </a:xfrm>
          <a:prstGeom prst="rect">
            <a:avLst/>
          </a:prstGeom>
          <a:noFill/>
          <a:ln w="9525">
            <a:noFill/>
            <a:miter lim="800000"/>
            <a:headEnd/>
            <a:tailEnd/>
          </a:ln>
        </p:spPr>
      </p:pic>
      <p:pic>
        <p:nvPicPr>
          <p:cNvPr id="11" name="Inhaltsplatzhalter 9" descr="IMG_0131.JPG"/>
          <p:cNvPicPr>
            <a:picLocks noChangeAspect="1"/>
          </p:cNvPicPr>
          <p:nvPr/>
        </p:nvPicPr>
        <p:blipFill>
          <a:blip r:embed="rId4" cstate="print"/>
          <a:srcRect/>
          <a:stretch>
            <a:fillRect/>
          </a:stretch>
        </p:blipFill>
        <p:spPr bwMode="auto">
          <a:xfrm>
            <a:off x="4440641" y="2600315"/>
            <a:ext cx="2236604" cy="1811465"/>
          </a:xfrm>
          <a:prstGeom prst="rect">
            <a:avLst/>
          </a:prstGeom>
          <a:noFill/>
          <a:ln w="9525">
            <a:noFill/>
            <a:miter lim="800000"/>
            <a:headEnd/>
            <a:tailEnd/>
          </a:ln>
        </p:spPr>
      </p:pic>
      <p:pic>
        <p:nvPicPr>
          <p:cNvPr id="12" name="Inhaltsplatzhalter 8" descr="IMG_0101.JPG"/>
          <p:cNvPicPr>
            <a:picLocks noChangeAspect="1"/>
          </p:cNvPicPr>
          <p:nvPr/>
        </p:nvPicPr>
        <p:blipFill>
          <a:blip r:embed="rId5" cstate="print"/>
          <a:srcRect/>
          <a:stretch>
            <a:fillRect/>
          </a:stretch>
        </p:blipFill>
        <p:spPr bwMode="auto">
          <a:xfrm>
            <a:off x="6772934" y="2600314"/>
            <a:ext cx="2301413" cy="1811465"/>
          </a:xfrm>
          <a:prstGeom prst="rect">
            <a:avLst/>
          </a:prstGeom>
          <a:noFill/>
          <a:ln w="9525">
            <a:noFill/>
            <a:miter lim="800000"/>
            <a:headEnd/>
            <a:tailEnd/>
          </a:ln>
        </p:spPr>
      </p:pic>
      <p:sp>
        <p:nvSpPr>
          <p:cNvPr id="9" name="Rectangle 8"/>
          <p:cNvSpPr/>
          <p:nvPr/>
        </p:nvSpPr>
        <p:spPr>
          <a:xfrm>
            <a:off x="4440641" y="4379881"/>
            <a:ext cx="2236604" cy="992579"/>
          </a:xfrm>
          <a:prstGeom prst="rect">
            <a:avLst/>
          </a:prstGeom>
        </p:spPr>
        <p:txBody>
          <a:bodyPr wrap="square">
            <a:spAutoFit/>
          </a:bodyPr>
          <a:lstStyle/>
          <a:p>
            <a:pPr>
              <a:spcBef>
                <a:spcPts val="300"/>
              </a:spcBef>
              <a:buClr>
                <a:srgbClr val="F7941E"/>
              </a:buClr>
              <a:buSzPct val="95000"/>
            </a:pPr>
            <a:r>
              <a:rPr lang="fr-FR" sz="1400" b="1" kern="0" dirty="0" smtClean="0">
                <a:solidFill>
                  <a:srgbClr val="0475BC"/>
                </a:solidFill>
                <a:latin typeface="Calibri"/>
              </a:rPr>
              <a:t>Eau non traitée</a:t>
            </a:r>
          </a:p>
          <a:p>
            <a:pPr lvl="0">
              <a:spcBef>
                <a:spcPts val="300"/>
              </a:spcBef>
              <a:buClr>
                <a:srgbClr val="F7941E"/>
              </a:buClr>
              <a:buSzPct val="95000"/>
            </a:pPr>
            <a:r>
              <a:rPr lang="fr-FR" sz="1400" b="1" kern="0" dirty="0" smtClean="0">
                <a:solidFill>
                  <a:srgbClr val="0475BC"/>
                </a:solidFill>
                <a:latin typeface="Calibri"/>
              </a:rPr>
              <a:t>Longue </a:t>
            </a:r>
            <a:r>
              <a:rPr lang="fr-FR" sz="1400" b="1" kern="0" dirty="0">
                <a:solidFill>
                  <a:srgbClr val="0475BC"/>
                </a:solidFill>
                <a:latin typeface="Calibri"/>
              </a:rPr>
              <a:t>racines rigides, pas de terre autour des racines, pas de structure </a:t>
            </a:r>
            <a:r>
              <a:rPr lang="fr-FR" sz="1400" b="1" kern="0" dirty="0" smtClean="0">
                <a:solidFill>
                  <a:srgbClr val="0475BC"/>
                </a:solidFill>
                <a:latin typeface="Calibri"/>
              </a:rPr>
              <a:t>chevelue</a:t>
            </a:r>
            <a:endParaRPr lang="fr-FR" sz="1400" b="1" kern="0" dirty="0">
              <a:solidFill>
                <a:srgbClr val="0475BC"/>
              </a:solidFill>
              <a:latin typeface="Calibri"/>
            </a:endParaRPr>
          </a:p>
        </p:txBody>
      </p:sp>
      <p:sp>
        <p:nvSpPr>
          <p:cNvPr id="13" name="Rectangle 12"/>
          <p:cNvSpPr/>
          <p:nvPr/>
        </p:nvSpPr>
        <p:spPr>
          <a:xfrm>
            <a:off x="6753154" y="4379880"/>
            <a:ext cx="2390846" cy="992579"/>
          </a:xfrm>
          <a:prstGeom prst="rect">
            <a:avLst/>
          </a:prstGeom>
        </p:spPr>
        <p:txBody>
          <a:bodyPr wrap="square">
            <a:spAutoFit/>
          </a:bodyPr>
          <a:lstStyle/>
          <a:p>
            <a:pPr>
              <a:spcBef>
                <a:spcPts val="300"/>
              </a:spcBef>
              <a:buClr>
                <a:srgbClr val="F7941E"/>
              </a:buClr>
              <a:buSzPct val="95000"/>
            </a:pPr>
            <a:r>
              <a:rPr lang="fr-FR" sz="1400" b="1" kern="0" dirty="0" smtClean="0">
                <a:solidFill>
                  <a:srgbClr val="0475BC"/>
                </a:solidFill>
                <a:latin typeface="Calibri"/>
              </a:rPr>
              <a:t>Eau traitée </a:t>
            </a:r>
            <a:r>
              <a:rPr lang="fr-FR" sz="1400" b="1" kern="0" dirty="0" err="1" smtClean="0">
                <a:solidFill>
                  <a:srgbClr val="0475BC"/>
                </a:solidFill>
                <a:latin typeface="Calibri"/>
              </a:rPr>
              <a:t>Aqua</a:t>
            </a:r>
            <a:r>
              <a:rPr lang="fr-FR" sz="1400" b="1" kern="0" dirty="0" smtClean="0">
                <a:solidFill>
                  <a:srgbClr val="0475BC"/>
                </a:solidFill>
                <a:latin typeface="Calibri"/>
              </a:rPr>
              <a:t>-4D® </a:t>
            </a:r>
          </a:p>
          <a:p>
            <a:pPr lvl="0">
              <a:spcBef>
                <a:spcPts val="300"/>
              </a:spcBef>
              <a:buClr>
                <a:srgbClr val="F7941E"/>
              </a:buClr>
              <a:buSzPct val="95000"/>
            </a:pPr>
            <a:r>
              <a:rPr lang="fr-FR" sz="1400" b="1" kern="0" dirty="0" smtClean="0">
                <a:solidFill>
                  <a:srgbClr val="0475BC"/>
                </a:solidFill>
                <a:latin typeface="Calibri"/>
              </a:rPr>
              <a:t>Racines flexibles, terre adhère aux racines, racines chevelues</a:t>
            </a:r>
            <a:endParaRPr lang="fr-FR" sz="1400" b="1" kern="0" dirty="0">
              <a:solidFill>
                <a:srgbClr val="0475BC"/>
              </a:solidFill>
              <a:latin typeface="Calibri"/>
            </a:endParaRPr>
          </a:p>
        </p:txBody>
      </p:sp>
      <p:sp>
        <p:nvSpPr>
          <p:cNvPr id="4" name="ZoneTexte 3"/>
          <p:cNvSpPr txBox="1"/>
          <p:nvPr/>
        </p:nvSpPr>
        <p:spPr>
          <a:xfrm>
            <a:off x="1882589" y="5982532"/>
            <a:ext cx="4230645" cy="461665"/>
          </a:xfrm>
          <a:prstGeom prst="rect">
            <a:avLst/>
          </a:prstGeom>
          <a:noFill/>
        </p:spPr>
        <p:txBody>
          <a:bodyPr wrap="none" rtlCol="0">
            <a:spAutoFit/>
          </a:bodyPr>
          <a:lstStyle/>
          <a:p>
            <a:r>
              <a:rPr lang="fr-CH" dirty="0" smtClean="0"/>
              <a:t>Changer photos, simplifier texte</a:t>
            </a:r>
            <a:endParaRPr lang="fr-CH" dirty="0"/>
          </a:p>
        </p:txBody>
      </p:sp>
    </p:spTree>
    <p:extLst>
      <p:ext uri="{BB962C8B-B14F-4D97-AF65-F5344CB8AC3E}">
        <p14:creationId xmlns:p14="http://schemas.microsoft.com/office/powerpoint/2010/main" val="1329196301"/>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dirty="0" smtClean="0"/>
              <a:t>AQUA-4D® Favorise</a:t>
            </a:r>
            <a:br>
              <a:rPr lang="fr-FR" noProof="0" dirty="0" smtClean="0"/>
            </a:br>
            <a:r>
              <a:rPr lang="fr-FR" noProof="0" dirty="0" smtClean="0"/>
              <a:t>L’</a:t>
            </a:r>
            <a:r>
              <a:rPr lang="fr-FR" sz="2400" noProof="0" dirty="0" smtClean="0"/>
              <a:t>adsorption des minéraux</a:t>
            </a:r>
            <a:endParaRPr lang="fr-FR" noProof="0" dirty="0"/>
          </a:p>
        </p:txBody>
      </p:sp>
      <p:sp>
        <p:nvSpPr>
          <p:cNvPr id="3" name="Espace réservé du numéro de diapositive 2"/>
          <p:cNvSpPr>
            <a:spLocks noGrp="1"/>
          </p:cNvSpPr>
          <p:nvPr>
            <p:ph type="sldNum" sz="quarter" idx="10"/>
          </p:nvPr>
        </p:nvSpPr>
        <p:spPr/>
        <p:txBody>
          <a:bodyPr/>
          <a:lstStyle/>
          <a:p>
            <a:fld id="{5FC802C3-794A-4CE5-AC76-168A4919A909}" type="slidenum">
              <a:rPr lang="en-US" smtClean="0"/>
              <a:pPr/>
              <a:t>13</a:t>
            </a:fld>
            <a:endParaRPr lang="en-US" dirty="0"/>
          </a:p>
        </p:txBody>
      </p:sp>
      <p:graphicFrame>
        <p:nvGraphicFramePr>
          <p:cNvPr id="9" name="Espace réservé du contenu 8"/>
          <p:cNvGraphicFramePr>
            <a:graphicFrameLocks noGrp="1"/>
          </p:cNvGraphicFramePr>
          <p:nvPr>
            <p:ph sz="quarter" idx="11"/>
            <p:extLst>
              <p:ext uri="{D42A27DB-BD31-4B8C-83A1-F6EECF244321}">
                <p14:modId xmlns:p14="http://schemas.microsoft.com/office/powerpoint/2010/main" val="906351886"/>
              </p:ext>
            </p:extLst>
          </p:nvPr>
        </p:nvGraphicFramePr>
        <p:xfrm>
          <a:off x="4679950" y="2268538"/>
          <a:ext cx="4032250" cy="2806700"/>
        </p:xfrm>
        <a:graphic>
          <a:graphicData uri="http://schemas.openxmlformats.org/drawingml/2006/chart">
            <c:chart xmlns:c="http://schemas.openxmlformats.org/drawingml/2006/chart" xmlns:r="http://schemas.openxmlformats.org/officeDocument/2006/relationships" r:id="rId2"/>
          </a:graphicData>
        </a:graphic>
      </p:graphicFrame>
      <p:pic>
        <p:nvPicPr>
          <p:cNvPr id="12" name="Espace réservé du contenu 11" descr="SDC12686.JPG"/>
          <p:cNvPicPr>
            <a:picLocks noGrp="1" noChangeAspect="1"/>
          </p:cNvPicPr>
          <p:nvPr>
            <p:ph sz="quarter" idx="12"/>
          </p:nvPr>
        </p:nvPicPr>
        <p:blipFill>
          <a:blip r:embed="rId3" cstate="print"/>
          <a:stretch>
            <a:fillRect/>
          </a:stretch>
        </p:blipFill>
        <p:spPr>
          <a:xfrm>
            <a:off x="595540" y="2268538"/>
            <a:ext cx="3739696" cy="2806700"/>
          </a:xfrm>
        </p:spPr>
      </p:pic>
      <p:sp>
        <p:nvSpPr>
          <p:cNvPr id="4" name="Espace réservé du texte 3"/>
          <p:cNvSpPr>
            <a:spLocks noGrp="1"/>
          </p:cNvSpPr>
          <p:nvPr>
            <p:ph type="body" sz="quarter" idx="13"/>
          </p:nvPr>
        </p:nvSpPr>
        <p:spPr/>
        <p:txBody>
          <a:bodyPr/>
          <a:lstStyle/>
          <a:p>
            <a:r>
              <a:rPr lang="fr-FR" sz="1800" noProof="0" smtClean="0"/>
              <a:t>Exemple avec des agrumes - Egypte</a:t>
            </a:r>
          </a:p>
          <a:p>
            <a:endParaRPr lang="fr-FR" sz="1800" noProof="0"/>
          </a:p>
        </p:txBody>
      </p:sp>
      <p:sp>
        <p:nvSpPr>
          <p:cNvPr id="14" name="Espace réservé du texte 13"/>
          <p:cNvSpPr>
            <a:spLocks noGrp="1"/>
          </p:cNvSpPr>
          <p:nvPr>
            <p:ph type="body" sz="quarter" idx="14"/>
          </p:nvPr>
        </p:nvSpPr>
        <p:spPr/>
        <p:txBody>
          <a:bodyPr/>
          <a:lstStyle/>
          <a:p>
            <a:r>
              <a:rPr lang="fr-FR" sz="1800" noProof="0" dirty="0" smtClean="0"/>
              <a:t>Aqua-4D contribue à améliorer la qualité et les rendements</a:t>
            </a:r>
            <a:endParaRPr lang="fr-FR" sz="1800" noProof="0" dirty="0"/>
          </a:p>
        </p:txBody>
      </p:sp>
      <p:sp>
        <p:nvSpPr>
          <p:cNvPr id="10" name="Espace réservé du texte 9"/>
          <p:cNvSpPr>
            <a:spLocks noGrp="1"/>
          </p:cNvSpPr>
          <p:nvPr>
            <p:ph type="body" sz="quarter" idx="15"/>
          </p:nvPr>
        </p:nvSpPr>
        <p:spPr/>
        <p:txBody>
          <a:bodyPr/>
          <a:lstStyle/>
          <a:p>
            <a:r>
              <a:rPr lang="fr-FR" noProof="0" dirty="0" smtClean="0"/>
              <a:t>Aqua-4D contribue à améliorer la qualité et les rendements</a:t>
            </a:r>
            <a:endParaRPr lang="fr-FR" noProof="0" dirty="0"/>
          </a:p>
        </p:txBody>
      </p:sp>
      <p:cxnSp>
        <p:nvCxnSpPr>
          <p:cNvPr id="6" name="Connecteur droit 5"/>
          <p:cNvCxnSpPr/>
          <p:nvPr/>
        </p:nvCxnSpPr>
        <p:spPr>
          <a:xfrm flipV="1">
            <a:off x="450000" y="1692000"/>
            <a:ext cx="3885236" cy="3202729"/>
          </a:xfrm>
          <a:prstGeom prst="line">
            <a:avLst/>
          </a:prstGeom>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5029200" y="914400"/>
            <a:ext cx="3310522" cy="830997"/>
          </a:xfrm>
          <a:prstGeom prst="rect">
            <a:avLst/>
          </a:prstGeom>
          <a:noFill/>
        </p:spPr>
        <p:txBody>
          <a:bodyPr wrap="none" rtlCol="0">
            <a:spAutoFit/>
          </a:bodyPr>
          <a:lstStyle/>
          <a:p>
            <a:r>
              <a:rPr lang="fr-CH" dirty="0" smtClean="0"/>
              <a:t>Graphique version courte</a:t>
            </a:r>
          </a:p>
          <a:p>
            <a:r>
              <a:rPr lang="fr-CH" dirty="0" smtClean="0"/>
              <a:t>Schéma avec racines</a:t>
            </a:r>
            <a:endParaRPr lang="fr-CH" dirty="0"/>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fr-FR" noProof="0" smtClean="0">
                <a:latin typeface="+mn-lt"/>
              </a:rPr>
              <a:t>AQUA-4D® Contribue</a:t>
            </a:r>
            <a:r>
              <a:rPr lang="fr-FR" sz="3200" noProof="0" smtClean="0">
                <a:latin typeface="+mn-lt"/>
              </a:rPr>
              <a:t/>
            </a:r>
            <a:br>
              <a:rPr lang="fr-FR" sz="3200" noProof="0" smtClean="0">
                <a:latin typeface="+mn-lt"/>
              </a:rPr>
            </a:br>
            <a:r>
              <a:rPr lang="fr-FR" sz="2400" noProof="0" smtClean="0">
                <a:latin typeface="+mn-lt"/>
              </a:rPr>
              <a:t>A l’amélioration des rendements</a:t>
            </a:r>
            <a:r>
              <a:rPr lang="fr-FR" sz="3200" noProof="0" smtClean="0"/>
              <a:t/>
            </a:r>
            <a:br>
              <a:rPr lang="fr-FR" sz="3200" noProof="0" smtClean="0"/>
            </a:br>
            <a:endParaRPr lang="fr-FR" noProof="0"/>
          </a:p>
        </p:txBody>
      </p:sp>
      <p:sp>
        <p:nvSpPr>
          <p:cNvPr id="3" name="Espace réservé du numéro de diapositive 2"/>
          <p:cNvSpPr>
            <a:spLocks noGrp="1"/>
          </p:cNvSpPr>
          <p:nvPr>
            <p:ph type="sldNum" sz="quarter" idx="10"/>
          </p:nvPr>
        </p:nvSpPr>
        <p:spPr/>
        <p:txBody>
          <a:bodyPr/>
          <a:lstStyle/>
          <a:p>
            <a:fld id="{5FC802C3-794A-4CE5-AC76-168A4919A909}" type="slidenum">
              <a:rPr lang="en-US" smtClean="0"/>
              <a:pPr/>
              <a:t>14</a:t>
            </a:fld>
            <a:endParaRPr lang="en-US" dirty="0"/>
          </a:p>
        </p:txBody>
      </p:sp>
      <p:graphicFrame>
        <p:nvGraphicFramePr>
          <p:cNvPr id="13" name="Espace réservé du contenu 12"/>
          <p:cNvGraphicFramePr>
            <a:graphicFrameLocks noGrp="1"/>
          </p:cNvGraphicFramePr>
          <p:nvPr>
            <p:ph sz="quarter" idx="11"/>
          </p:nvPr>
        </p:nvGraphicFramePr>
        <p:xfrm>
          <a:off x="4679950" y="2268538"/>
          <a:ext cx="4032250" cy="3635375"/>
        </p:xfrm>
        <a:graphic>
          <a:graphicData uri="http://schemas.openxmlformats.org/drawingml/2006/chart">
            <c:chart xmlns:c="http://schemas.openxmlformats.org/drawingml/2006/chart" xmlns:r="http://schemas.openxmlformats.org/officeDocument/2006/relationships" r:id="rId2"/>
          </a:graphicData>
        </a:graphic>
      </p:graphicFrame>
      <p:pic>
        <p:nvPicPr>
          <p:cNvPr id="18" name="Espace réservé du contenu 17" descr="IMGP4626.JPG"/>
          <p:cNvPicPr>
            <a:picLocks noGrp="1" noChangeAspect="1"/>
          </p:cNvPicPr>
          <p:nvPr>
            <p:ph sz="quarter" idx="12"/>
          </p:nvPr>
        </p:nvPicPr>
        <p:blipFill>
          <a:blip r:embed="rId3" cstate="print"/>
          <a:stretch>
            <a:fillRect/>
          </a:stretch>
        </p:blipFill>
        <p:spPr>
          <a:xfrm>
            <a:off x="595024" y="2683453"/>
            <a:ext cx="3740727" cy="2805545"/>
          </a:xfrm>
        </p:spPr>
      </p:pic>
      <p:sp>
        <p:nvSpPr>
          <p:cNvPr id="8" name="Espace réservé du texte 7"/>
          <p:cNvSpPr>
            <a:spLocks noGrp="1"/>
          </p:cNvSpPr>
          <p:nvPr>
            <p:ph type="body" sz="quarter" idx="13"/>
          </p:nvPr>
        </p:nvSpPr>
        <p:spPr/>
        <p:txBody>
          <a:bodyPr/>
          <a:lstStyle/>
          <a:p>
            <a:r>
              <a:rPr lang="fr-FR" noProof="0" smtClean="0"/>
              <a:t>Exemple sur une culture de pommes de terre- Tunisie</a:t>
            </a:r>
            <a:endParaRPr lang="fr-FR" noProof="0"/>
          </a:p>
        </p:txBody>
      </p:sp>
      <p:sp>
        <p:nvSpPr>
          <p:cNvPr id="11" name="Espace réservé du texte 10"/>
          <p:cNvSpPr>
            <a:spLocks noGrp="1"/>
          </p:cNvSpPr>
          <p:nvPr>
            <p:ph type="body" sz="quarter" idx="14"/>
          </p:nvPr>
        </p:nvSpPr>
        <p:spPr/>
        <p:txBody>
          <a:bodyPr/>
          <a:lstStyle/>
          <a:p>
            <a:r>
              <a:rPr lang="fr-FR" noProof="0" smtClean="0"/>
              <a:t>Etude INRGREF (Tunisie)</a:t>
            </a:r>
            <a:endParaRPr lang="fr-FR" noProof="0"/>
          </a:p>
        </p:txBody>
      </p:sp>
      <p:sp>
        <p:nvSpPr>
          <p:cNvPr id="14" name="ZoneTexte 13"/>
          <p:cNvSpPr txBox="1"/>
          <p:nvPr/>
        </p:nvSpPr>
        <p:spPr>
          <a:xfrm>
            <a:off x="7267904" y="4130566"/>
            <a:ext cx="1466193" cy="461665"/>
          </a:xfrm>
          <a:prstGeom prst="rect">
            <a:avLst/>
          </a:prstGeom>
          <a:noFill/>
        </p:spPr>
        <p:txBody>
          <a:bodyPr wrap="square" rtlCol="0">
            <a:spAutoFit/>
          </a:bodyPr>
          <a:lstStyle/>
          <a:p>
            <a:r>
              <a:rPr lang="fr-CH" b="1" dirty="0" smtClean="0">
                <a:latin typeface="+mn-lt"/>
              </a:rPr>
              <a:t>+ 20%</a:t>
            </a:r>
            <a:endParaRPr lang="fr-FR" b="1" dirty="0">
              <a:latin typeface="+mn-lt"/>
            </a:endParaRPr>
          </a:p>
        </p:txBody>
      </p:sp>
      <p:sp>
        <p:nvSpPr>
          <p:cNvPr id="4" name="ZoneTexte 3"/>
          <p:cNvSpPr txBox="1"/>
          <p:nvPr/>
        </p:nvSpPr>
        <p:spPr>
          <a:xfrm>
            <a:off x="5123329" y="809446"/>
            <a:ext cx="3711272" cy="461665"/>
          </a:xfrm>
          <a:prstGeom prst="rect">
            <a:avLst/>
          </a:prstGeom>
          <a:noFill/>
        </p:spPr>
        <p:txBody>
          <a:bodyPr wrap="none" rtlCol="0">
            <a:spAutoFit/>
          </a:bodyPr>
          <a:lstStyle/>
          <a:p>
            <a:r>
              <a:rPr lang="fr-CH" dirty="0" smtClean="0"/>
              <a:t>Changer photo, avant / après</a:t>
            </a:r>
            <a:endParaRPr lang="fr-CH" dirty="0"/>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Aqua-4D Water Solutions ®</a:t>
            </a:r>
            <a:r>
              <a:rPr lang="fr-FR" noProof="0" dirty="0" smtClean="0"/>
              <a:t/>
            </a:r>
            <a:br>
              <a:rPr lang="fr-FR" noProof="0" dirty="0" smtClean="0"/>
            </a:br>
            <a:r>
              <a:rPr lang="fr-FR" noProof="0" dirty="0" smtClean="0"/>
              <a:t>Effets avec les eaux saumâtres / sols saturés</a:t>
            </a:r>
            <a:endParaRPr lang="fr-FR" noProof="0" dirty="0"/>
          </a:p>
        </p:txBody>
      </p:sp>
      <p:sp>
        <p:nvSpPr>
          <p:cNvPr id="3" name="Espace réservé du numéro de diapositive 2"/>
          <p:cNvSpPr>
            <a:spLocks noGrp="1"/>
          </p:cNvSpPr>
          <p:nvPr>
            <p:ph type="sldNum" sz="quarter" idx="10"/>
          </p:nvPr>
        </p:nvSpPr>
        <p:spPr/>
        <p:txBody>
          <a:bodyPr/>
          <a:lstStyle/>
          <a:p>
            <a:fld id="{5FC802C3-794A-4CE5-AC76-168A4919A909}" type="slidenum">
              <a:rPr lang="en-US" smtClean="0"/>
              <a:pPr/>
              <a:t>15</a:t>
            </a:fld>
            <a:endParaRPr lang="en-US" dirty="0"/>
          </a:p>
        </p:txBody>
      </p:sp>
      <p:graphicFrame>
        <p:nvGraphicFramePr>
          <p:cNvPr id="5" name="Espace réservé du contenu 4"/>
          <p:cNvGraphicFramePr>
            <a:graphicFrameLocks noGrp="1"/>
          </p:cNvGraphicFramePr>
          <p:nvPr>
            <p:ph sz="quarter" idx="12"/>
          </p:nvPr>
        </p:nvGraphicFramePr>
        <p:xfrm>
          <a:off x="449263" y="1692275"/>
          <a:ext cx="8280400" cy="4211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fr-FR" noProof="0" smtClean="0"/>
              <a:t>AQUA-4D® Prévient</a:t>
            </a:r>
            <a:r>
              <a:rPr lang="fr-FR" sz="2400" noProof="0" smtClean="0"/>
              <a:t/>
            </a:r>
            <a:br>
              <a:rPr lang="fr-FR" sz="2400" noProof="0" smtClean="0"/>
            </a:br>
            <a:r>
              <a:rPr lang="fr-FR" sz="2400" noProof="0" smtClean="0"/>
              <a:t>La cri</a:t>
            </a:r>
            <a:r>
              <a:rPr lang="fr-FR" sz="2400" noProof="0" smtClean="0">
                <a:latin typeface="+mn-lt"/>
              </a:rPr>
              <a:t>stallisation et l’accumulation des sels dans le sol</a:t>
            </a:r>
            <a:endParaRPr lang="fr-FR" noProof="0"/>
          </a:p>
        </p:txBody>
      </p:sp>
      <p:sp>
        <p:nvSpPr>
          <p:cNvPr id="3" name="Foliennummernplatzhalter 2"/>
          <p:cNvSpPr>
            <a:spLocks noGrp="1"/>
          </p:cNvSpPr>
          <p:nvPr>
            <p:ph type="sldNum" sz="quarter" idx="10"/>
          </p:nvPr>
        </p:nvSpPr>
        <p:spPr/>
        <p:txBody>
          <a:bodyPr/>
          <a:lstStyle/>
          <a:p>
            <a:fld id="{5FC802C3-794A-4CE5-AC76-168A4919A909}" type="slidenum">
              <a:rPr lang="en-US" smtClean="0"/>
              <a:pPr/>
              <a:t>16</a:t>
            </a:fld>
            <a:endParaRPr lang="en-US" dirty="0"/>
          </a:p>
        </p:txBody>
      </p:sp>
      <p:sp>
        <p:nvSpPr>
          <p:cNvPr id="11" name="Espace réservé du contenu 10"/>
          <p:cNvSpPr>
            <a:spLocks noGrp="1"/>
          </p:cNvSpPr>
          <p:nvPr>
            <p:ph sz="quarter" idx="11"/>
          </p:nvPr>
        </p:nvSpPr>
        <p:spPr/>
        <p:txBody>
          <a:bodyPr/>
          <a:lstStyle/>
          <a:p>
            <a:endParaRPr lang="fr-FR"/>
          </a:p>
        </p:txBody>
      </p:sp>
      <p:sp>
        <p:nvSpPr>
          <p:cNvPr id="12" name="Espace réservé du contenu 11"/>
          <p:cNvSpPr>
            <a:spLocks noGrp="1"/>
          </p:cNvSpPr>
          <p:nvPr>
            <p:ph sz="quarter" idx="12"/>
          </p:nvPr>
        </p:nvSpPr>
        <p:spPr/>
        <p:txBody>
          <a:bodyPr/>
          <a:lstStyle/>
          <a:p>
            <a:endParaRPr lang="fr-FR"/>
          </a:p>
        </p:txBody>
      </p:sp>
      <p:sp>
        <p:nvSpPr>
          <p:cNvPr id="6" name="Textplatzhalter 5"/>
          <p:cNvSpPr>
            <a:spLocks noGrp="1"/>
          </p:cNvSpPr>
          <p:nvPr>
            <p:ph type="body" sz="quarter" idx="13"/>
          </p:nvPr>
        </p:nvSpPr>
        <p:spPr/>
        <p:txBody>
          <a:bodyPr/>
          <a:lstStyle/>
          <a:p>
            <a:r>
              <a:rPr lang="fr-FR" b="1" noProof="0" smtClean="0">
                <a:solidFill>
                  <a:srgbClr val="8C8C8C"/>
                </a:solidFill>
              </a:rPr>
              <a:t>INRGREF, Tunisie, 2012-2013</a:t>
            </a:r>
            <a:endParaRPr lang="fr-FR" b="1" noProof="0">
              <a:solidFill>
                <a:srgbClr val="8C8C8C"/>
              </a:solidFill>
            </a:endParaRPr>
          </a:p>
        </p:txBody>
      </p:sp>
      <p:sp>
        <p:nvSpPr>
          <p:cNvPr id="10" name="Textplatzhalter 5"/>
          <p:cNvSpPr>
            <a:spLocks noGrp="1"/>
          </p:cNvSpPr>
          <p:nvPr>
            <p:ph type="body" sz="quarter" idx="14"/>
          </p:nvPr>
        </p:nvSpPr>
        <p:spPr/>
        <p:txBody>
          <a:bodyPr/>
          <a:lstStyle/>
          <a:p>
            <a:r>
              <a:rPr lang="fr-FR" b="1" noProof="0" smtClean="0">
                <a:solidFill>
                  <a:srgbClr val="8C8C8C"/>
                </a:solidFill>
              </a:rPr>
              <a:t>Géoproduction, Tunisie, 2008 to 2012</a:t>
            </a:r>
            <a:endParaRPr lang="fr-FR" b="1" noProof="0">
              <a:solidFill>
                <a:srgbClr val="8C8C8C"/>
              </a:solidFill>
            </a:endParaRPr>
          </a:p>
        </p:txBody>
      </p:sp>
      <p:sp>
        <p:nvSpPr>
          <p:cNvPr id="8" name="Textplatzhalter 7"/>
          <p:cNvSpPr>
            <a:spLocks noGrp="1"/>
          </p:cNvSpPr>
          <p:nvPr>
            <p:ph type="body" sz="quarter" idx="15"/>
          </p:nvPr>
        </p:nvSpPr>
        <p:spPr/>
        <p:txBody>
          <a:bodyPr/>
          <a:lstStyle/>
          <a:p>
            <a:r>
              <a:rPr lang="fr-FR" sz="1800" noProof="0" smtClean="0"/>
              <a:t>Aqua-4D® permet une réduction très importante de la salinité des sols</a:t>
            </a:r>
          </a:p>
        </p:txBody>
      </p:sp>
      <p:sp>
        <p:nvSpPr>
          <p:cNvPr id="14" name="ZoneTexte 13"/>
          <p:cNvSpPr txBox="1"/>
          <p:nvPr/>
        </p:nvSpPr>
        <p:spPr>
          <a:xfrm>
            <a:off x="5129048" y="2249183"/>
            <a:ext cx="2144111" cy="307777"/>
          </a:xfrm>
          <a:prstGeom prst="rect">
            <a:avLst/>
          </a:prstGeom>
          <a:noFill/>
        </p:spPr>
        <p:txBody>
          <a:bodyPr wrap="square" rtlCol="0">
            <a:spAutoFit/>
          </a:bodyPr>
          <a:lstStyle/>
          <a:p>
            <a:r>
              <a:rPr lang="fr-FR" sz="1400" b="1" dirty="0" smtClean="0">
                <a:solidFill>
                  <a:schemeClr val="bg2"/>
                </a:solidFill>
                <a:latin typeface="+mn-lt"/>
              </a:rPr>
              <a:t>Infecté de Nématodes</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2154" y="2154348"/>
            <a:ext cx="4345835" cy="2697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856" y="2154348"/>
            <a:ext cx="4412511" cy="2697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3600494" y="72563"/>
            <a:ext cx="4477870" cy="1200329"/>
          </a:xfrm>
          <a:prstGeom prst="rect">
            <a:avLst/>
          </a:prstGeom>
          <a:noFill/>
        </p:spPr>
        <p:txBody>
          <a:bodyPr wrap="square" rtlCol="0">
            <a:spAutoFit/>
          </a:bodyPr>
          <a:lstStyle/>
          <a:p>
            <a:r>
              <a:rPr lang="fr-CH" dirty="0" smtClean="0"/>
              <a:t>Changer couleur verte pour orange à gauche, reprendre version courte, enlever ph et SAR</a:t>
            </a:r>
            <a:endParaRPr lang="fr-CH" dirty="0"/>
          </a:p>
        </p:txBody>
      </p:sp>
    </p:spTree>
    <p:extLst>
      <p:ext uri="{BB962C8B-B14F-4D97-AF65-F5344CB8AC3E}">
        <p14:creationId xmlns:p14="http://schemas.microsoft.com/office/powerpoint/2010/main" val="1355185534"/>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Evite accumulation des sels dans le sol</a:t>
            </a:r>
            <a:endParaRPr lang="fr-CH" dirty="0"/>
          </a:p>
        </p:txBody>
      </p:sp>
      <p:sp>
        <p:nvSpPr>
          <p:cNvPr id="3" name="Espace réservé du numéro de diapositive 2"/>
          <p:cNvSpPr>
            <a:spLocks noGrp="1"/>
          </p:cNvSpPr>
          <p:nvPr>
            <p:ph type="sldNum" sz="quarter" idx="10"/>
          </p:nvPr>
        </p:nvSpPr>
        <p:spPr/>
        <p:txBody>
          <a:bodyPr/>
          <a:lstStyle/>
          <a:p>
            <a:fld id="{5FC802C3-794A-4CE5-AC76-168A4919A909}" type="slidenum">
              <a:rPr lang="en-US" smtClean="0"/>
              <a:pPr/>
              <a:t>17</a:t>
            </a:fld>
            <a:endParaRPr lang="en-US" dirty="0"/>
          </a:p>
        </p:txBody>
      </p:sp>
      <p:sp>
        <p:nvSpPr>
          <p:cNvPr id="5" name="Espace réservé du contenu 4"/>
          <p:cNvSpPr>
            <a:spLocks noGrp="1"/>
          </p:cNvSpPr>
          <p:nvPr>
            <p:ph sz="quarter" idx="12"/>
          </p:nvPr>
        </p:nvSpPr>
        <p:spPr/>
        <p:txBody>
          <a:bodyPr/>
          <a:lstStyle/>
          <a:p>
            <a:r>
              <a:rPr lang="fr-CH" dirty="0" smtClean="0"/>
              <a:t>Schéma explicatif</a:t>
            </a:r>
          </a:p>
          <a:p>
            <a:r>
              <a:rPr lang="fr-CH" dirty="0" smtClean="0"/>
              <a:t>lessivage</a:t>
            </a:r>
            <a:endParaRPr lang="fr-CH" dirty="0"/>
          </a:p>
        </p:txBody>
      </p:sp>
      <p:sp>
        <p:nvSpPr>
          <p:cNvPr id="8" name="Espace réservé du texte 7"/>
          <p:cNvSpPr>
            <a:spLocks noGrp="1"/>
          </p:cNvSpPr>
          <p:nvPr>
            <p:ph type="body" sz="quarter" idx="15"/>
          </p:nvPr>
        </p:nvSpPr>
        <p:spPr/>
        <p:txBody>
          <a:bodyPr/>
          <a:lstStyle/>
          <a:p>
            <a:endParaRPr lang="fr-CH"/>
          </a:p>
        </p:txBody>
      </p:sp>
    </p:spTree>
    <p:extLst>
      <p:ext uri="{BB962C8B-B14F-4D97-AF65-F5344CB8AC3E}">
        <p14:creationId xmlns:p14="http://schemas.microsoft.com/office/powerpoint/2010/main" val="4181024650"/>
      </p:ext>
    </p:extLst>
  </p:cSld>
  <p:clrMapOvr>
    <a:masterClrMapping/>
  </p:clrMapOvr>
  <mc:AlternateContent xmlns:mc="http://schemas.openxmlformats.org/markup-compatibility/2006">
    <mc:Choice xmlns:p14="http://schemas.microsoft.com/office/powerpoint/2010/main" Requires="p14">
      <p:transition spd="med" p14:dur="700" advClick="0" advTm="11000">
        <p:fade/>
      </p:transition>
    </mc:Choice>
    <mc:Fallback>
      <p:transition spd="med" advClick="0" advTm="11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lvl="0"/>
            <a:r>
              <a:rPr lang="fr-FR" noProof="0" dirty="0" smtClean="0"/>
              <a:t>AQUA-4D® Augmente</a:t>
            </a:r>
            <a:r>
              <a:rPr lang="fr-FR" sz="4000" noProof="0" dirty="0" smtClean="0"/>
              <a:t/>
            </a:r>
            <a:br>
              <a:rPr lang="fr-FR" sz="4000" noProof="0" dirty="0" smtClean="0"/>
            </a:br>
            <a:r>
              <a:rPr lang="fr-FR" sz="2400" noProof="0" dirty="0" smtClean="0"/>
              <a:t>les rendements</a:t>
            </a:r>
            <a:endParaRPr lang="fr-FR" sz="2400" noProof="0" dirty="0">
              <a:latin typeface="+mn-lt"/>
            </a:endParaRPr>
          </a:p>
        </p:txBody>
      </p:sp>
      <p:sp>
        <p:nvSpPr>
          <p:cNvPr id="3" name="Foliennummernplatzhalter 2"/>
          <p:cNvSpPr>
            <a:spLocks noGrp="1"/>
          </p:cNvSpPr>
          <p:nvPr>
            <p:ph type="sldNum" sz="quarter" idx="10"/>
          </p:nvPr>
        </p:nvSpPr>
        <p:spPr/>
        <p:txBody>
          <a:bodyPr/>
          <a:lstStyle/>
          <a:p>
            <a:fld id="{5FC802C3-794A-4CE5-AC76-168A4919A909}" type="slidenum">
              <a:rPr lang="en-US" smtClean="0"/>
              <a:pPr/>
              <a:t>18</a:t>
            </a:fld>
            <a:endParaRPr lang="en-US" dirty="0"/>
          </a:p>
        </p:txBody>
      </p:sp>
      <p:sp>
        <p:nvSpPr>
          <p:cNvPr id="12" name="Espace réservé du contenu 11"/>
          <p:cNvSpPr>
            <a:spLocks noGrp="1"/>
          </p:cNvSpPr>
          <p:nvPr>
            <p:ph sz="quarter" idx="11"/>
          </p:nvPr>
        </p:nvSpPr>
        <p:spPr/>
        <p:txBody>
          <a:bodyPr/>
          <a:lstStyle/>
          <a:p>
            <a:endParaRPr lang="fr-FR"/>
          </a:p>
        </p:txBody>
      </p:sp>
      <p:sp>
        <p:nvSpPr>
          <p:cNvPr id="13" name="Espace réservé du contenu 12"/>
          <p:cNvSpPr>
            <a:spLocks noGrp="1"/>
          </p:cNvSpPr>
          <p:nvPr>
            <p:ph sz="quarter" idx="12"/>
          </p:nvPr>
        </p:nvSpPr>
        <p:spPr/>
        <p:txBody>
          <a:bodyPr/>
          <a:lstStyle/>
          <a:p>
            <a:endParaRPr lang="fr-FR"/>
          </a:p>
        </p:txBody>
      </p:sp>
      <p:sp>
        <p:nvSpPr>
          <p:cNvPr id="6" name="Textplatzhalter 5"/>
          <p:cNvSpPr>
            <a:spLocks noGrp="1"/>
          </p:cNvSpPr>
          <p:nvPr>
            <p:ph type="body" sz="quarter" idx="13"/>
          </p:nvPr>
        </p:nvSpPr>
        <p:spPr>
          <a:xfrm>
            <a:off x="449999" y="1692000"/>
            <a:ext cx="8270919" cy="360000"/>
          </a:xfrm>
        </p:spPr>
        <p:txBody>
          <a:bodyPr/>
          <a:lstStyle/>
          <a:p>
            <a:r>
              <a:rPr lang="fr-FR" b="1" noProof="0" smtClean="0">
                <a:solidFill>
                  <a:srgbClr val="8C8C8C"/>
                </a:solidFill>
              </a:rPr>
              <a:t>INRGREF, Tunisie, 2012-2013 –  Tomates (gauche) et Pommes de terre (droite)</a:t>
            </a:r>
            <a:endParaRPr lang="fr-FR" b="1" noProof="0">
              <a:solidFill>
                <a:srgbClr val="8C8C8C"/>
              </a:solidFill>
            </a:endParaRPr>
          </a:p>
        </p:txBody>
      </p:sp>
      <p:sp>
        <p:nvSpPr>
          <p:cNvPr id="14" name="Espace réservé du texte 13"/>
          <p:cNvSpPr>
            <a:spLocks noGrp="1"/>
          </p:cNvSpPr>
          <p:nvPr>
            <p:ph type="body" sz="quarter" idx="15"/>
          </p:nvPr>
        </p:nvSpPr>
        <p:spPr/>
        <p:txBody>
          <a:bodyPr/>
          <a:lstStyle/>
          <a:p>
            <a:r>
              <a:rPr lang="fr-FR" noProof="0" smtClean="0"/>
              <a:t>Aqua-4D® permet une amélioration significative de la production agricole alors que l'irrigation avec de l'eau saumâtre, proche de celui de l'eau potable</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846" y="2256588"/>
            <a:ext cx="4311094" cy="254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7559" y="2256587"/>
            <a:ext cx="4358481" cy="2528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4680000" y="809446"/>
            <a:ext cx="3292889" cy="461665"/>
          </a:xfrm>
          <a:prstGeom prst="rect">
            <a:avLst/>
          </a:prstGeom>
          <a:noFill/>
        </p:spPr>
        <p:txBody>
          <a:bodyPr wrap="none" rtlCol="0">
            <a:spAutoFit/>
          </a:bodyPr>
          <a:lstStyle/>
          <a:p>
            <a:r>
              <a:rPr lang="fr-CH" dirty="0" smtClean="0"/>
              <a:t>Reprendre version courte</a:t>
            </a:r>
            <a:endParaRPr lang="fr-CH" dirty="0"/>
          </a:p>
        </p:txBody>
      </p:sp>
    </p:spTree>
    <p:extLst>
      <p:ext uri="{BB962C8B-B14F-4D97-AF65-F5344CB8AC3E}">
        <p14:creationId xmlns:p14="http://schemas.microsoft.com/office/powerpoint/2010/main" val="2365762582"/>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AQUA-4D® Augmente</a:t>
            </a:r>
            <a:r>
              <a:rPr lang="fr-FR" sz="4800" noProof="0" smtClean="0"/>
              <a:t/>
            </a:r>
            <a:br>
              <a:rPr lang="fr-FR" sz="4800" noProof="0" smtClean="0"/>
            </a:br>
            <a:r>
              <a:rPr lang="fr-FR" sz="2400" noProof="0" smtClean="0"/>
              <a:t>La tolérance des plantes à l’eau saline et aux sols salins</a:t>
            </a:r>
            <a:endParaRPr lang="fr-FR" sz="2400" noProof="0">
              <a:latin typeface="+mn-lt"/>
            </a:endParaRPr>
          </a:p>
        </p:txBody>
      </p:sp>
      <p:sp>
        <p:nvSpPr>
          <p:cNvPr id="3" name="Espace réservé du numéro de diapositive 2"/>
          <p:cNvSpPr>
            <a:spLocks noGrp="1"/>
          </p:cNvSpPr>
          <p:nvPr>
            <p:ph type="sldNum" sz="quarter" idx="10"/>
          </p:nvPr>
        </p:nvSpPr>
        <p:spPr/>
        <p:txBody>
          <a:bodyPr/>
          <a:lstStyle/>
          <a:p>
            <a:fld id="{5FC802C3-794A-4CE5-AC76-168A4919A909}" type="slidenum">
              <a:rPr lang="en-US" smtClean="0"/>
              <a:pPr/>
              <a:t>19</a:t>
            </a:fld>
            <a:endParaRPr lang="en-US" dirty="0"/>
          </a:p>
        </p:txBody>
      </p:sp>
      <p:pic>
        <p:nvPicPr>
          <p:cNvPr id="12" name="Espace réservé du contenu 11" descr="IMAG0077.jpg"/>
          <p:cNvPicPr>
            <a:picLocks noGrp="1" noChangeAspect="1"/>
          </p:cNvPicPr>
          <p:nvPr>
            <p:ph sz="quarter" idx="11"/>
          </p:nvPr>
        </p:nvPicPr>
        <p:blipFill>
          <a:blip r:embed="rId2" cstate="print"/>
          <a:stretch>
            <a:fillRect/>
          </a:stretch>
        </p:blipFill>
        <p:spPr>
          <a:xfrm>
            <a:off x="4680238" y="2878802"/>
            <a:ext cx="4031673" cy="2414847"/>
          </a:xfrm>
        </p:spPr>
      </p:pic>
      <p:pic>
        <p:nvPicPr>
          <p:cNvPr id="11" name="Espace réservé du contenu 10" descr="IMAG2051.jpg"/>
          <p:cNvPicPr>
            <a:picLocks noGrp="1" noChangeAspect="1"/>
          </p:cNvPicPr>
          <p:nvPr>
            <p:ph sz="quarter" idx="12"/>
          </p:nvPr>
        </p:nvPicPr>
        <p:blipFill>
          <a:blip r:embed="rId3" cstate="print"/>
          <a:stretch>
            <a:fillRect/>
          </a:stretch>
        </p:blipFill>
        <p:spPr>
          <a:xfrm>
            <a:off x="449551" y="2878802"/>
            <a:ext cx="4031673" cy="2414847"/>
          </a:xfrm>
        </p:spPr>
      </p:pic>
      <p:sp>
        <p:nvSpPr>
          <p:cNvPr id="6" name="Espace réservé du texte 5"/>
          <p:cNvSpPr>
            <a:spLocks noGrp="1"/>
          </p:cNvSpPr>
          <p:nvPr>
            <p:ph type="body" sz="quarter" idx="13"/>
          </p:nvPr>
        </p:nvSpPr>
        <p:spPr/>
        <p:txBody>
          <a:bodyPr/>
          <a:lstStyle/>
          <a:p>
            <a:r>
              <a:rPr lang="fr-FR" noProof="0" smtClean="0"/>
              <a:t>Oliviers - Tunisie</a:t>
            </a:r>
            <a:endParaRPr lang="fr-FR" noProof="0"/>
          </a:p>
        </p:txBody>
      </p:sp>
      <p:sp>
        <p:nvSpPr>
          <p:cNvPr id="7" name="Espace réservé du texte 6"/>
          <p:cNvSpPr>
            <a:spLocks noGrp="1"/>
          </p:cNvSpPr>
          <p:nvPr>
            <p:ph type="body" sz="quarter" idx="14"/>
          </p:nvPr>
        </p:nvSpPr>
        <p:spPr/>
        <p:txBody>
          <a:bodyPr/>
          <a:lstStyle/>
          <a:p>
            <a:r>
              <a:rPr lang="fr-FR" noProof="0" smtClean="0"/>
              <a:t>Tubes Aqua-4D</a:t>
            </a:r>
            <a:endParaRPr lang="fr-FR" noProof="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Présentation entreprise / Solutions / Domaines</a:t>
            </a:r>
            <a:endParaRPr lang="fr-CH" dirty="0"/>
          </a:p>
        </p:txBody>
      </p:sp>
      <p:sp>
        <p:nvSpPr>
          <p:cNvPr id="3" name="Espace réservé du contenu 2"/>
          <p:cNvSpPr>
            <a:spLocks noGrp="1"/>
          </p:cNvSpPr>
          <p:nvPr>
            <p:ph idx="1"/>
          </p:nvPr>
        </p:nvSpPr>
        <p:spPr/>
        <p:txBody>
          <a:bodyPr/>
          <a:lstStyle/>
          <a:p>
            <a:endParaRPr lang="fr-CH" dirty="0"/>
          </a:p>
        </p:txBody>
      </p:sp>
    </p:spTree>
    <p:extLst>
      <p:ext uri="{BB962C8B-B14F-4D97-AF65-F5344CB8AC3E}">
        <p14:creationId xmlns:p14="http://schemas.microsoft.com/office/powerpoint/2010/main" val="2411285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Aqua-4D Water Solutions ®</a:t>
            </a:r>
            <a:r>
              <a:rPr lang="fr-FR" noProof="0" dirty="0" smtClean="0"/>
              <a:t/>
            </a:r>
            <a:br>
              <a:rPr lang="fr-FR" noProof="0" dirty="0" smtClean="0"/>
            </a:br>
            <a:r>
              <a:rPr lang="fr-FR" noProof="0" dirty="0" smtClean="0"/>
              <a:t>Effets sur les nématodes à galles</a:t>
            </a:r>
            <a:endParaRPr lang="fr-FR" noProof="0" dirty="0"/>
          </a:p>
        </p:txBody>
      </p:sp>
      <p:sp>
        <p:nvSpPr>
          <p:cNvPr id="3" name="Espace réservé du numéro de diapositive 2"/>
          <p:cNvSpPr>
            <a:spLocks noGrp="1"/>
          </p:cNvSpPr>
          <p:nvPr>
            <p:ph type="sldNum" sz="quarter" idx="10"/>
          </p:nvPr>
        </p:nvSpPr>
        <p:spPr/>
        <p:txBody>
          <a:bodyPr/>
          <a:lstStyle/>
          <a:p>
            <a:fld id="{5FC802C3-794A-4CE5-AC76-168A4919A909}" type="slidenum">
              <a:rPr lang="en-US" smtClean="0"/>
              <a:pPr/>
              <a:t>20</a:t>
            </a:fld>
            <a:endParaRPr lang="en-US" dirty="0"/>
          </a:p>
        </p:txBody>
      </p:sp>
      <p:graphicFrame>
        <p:nvGraphicFramePr>
          <p:cNvPr id="5" name="Espace réservé du contenu 4"/>
          <p:cNvGraphicFramePr>
            <a:graphicFrameLocks noGrp="1"/>
          </p:cNvGraphicFramePr>
          <p:nvPr>
            <p:ph sz="quarter" idx="12"/>
          </p:nvPr>
        </p:nvGraphicFramePr>
        <p:xfrm>
          <a:off x="449263" y="1692275"/>
          <a:ext cx="8280400" cy="4211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8978" y="382138"/>
            <a:ext cx="8280000" cy="930546"/>
          </a:xfrm>
        </p:spPr>
        <p:txBody>
          <a:bodyPr/>
          <a:lstStyle/>
          <a:p>
            <a:pPr lvl="0"/>
            <a:r>
              <a:rPr lang="fr-FR" sz="2800" noProof="0" smtClean="0">
                <a:solidFill>
                  <a:srgbClr val="0475BC"/>
                </a:solidFill>
              </a:rPr>
              <a:t>Aqua-4D® Stress</a:t>
            </a:r>
            <a:br>
              <a:rPr lang="fr-FR" sz="2800" noProof="0" smtClean="0">
                <a:solidFill>
                  <a:srgbClr val="0475BC"/>
                </a:solidFill>
              </a:rPr>
            </a:br>
            <a:r>
              <a:rPr lang="fr-FR" sz="2000" noProof="0" smtClean="0">
                <a:solidFill>
                  <a:srgbClr val="0475BC"/>
                </a:solidFill>
              </a:rPr>
              <a:t>Les Nématodes</a:t>
            </a:r>
            <a:endParaRPr lang="fr-FR" sz="2000" noProof="0">
              <a:solidFill>
                <a:srgbClr val="0475BC"/>
              </a:solidFill>
            </a:endParaRPr>
          </a:p>
        </p:txBody>
      </p:sp>
      <p:sp>
        <p:nvSpPr>
          <p:cNvPr id="3" name="Foliennummernplatzhalter 2"/>
          <p:cNvSpPr>
            <a:spLocks noGrp="1"/>
          </p:cNvSpPr>
          <p:nvPr>
            <p:ph type="sldNum" sz="quarter" idx="10"/>
          </p:nvPr>
        </p:nvSpPr>
        <p:spPr/>
        <p:txBody>
          <a:bodyPr/>
          <a:lstStyle/>
          <a:p>
            <a:fld id="{5FC802C3-794A-4CE5-AC76-168A4919A909}" type="slidenum">
              <a:rPr lang="en-US" smtClean="0"/>
              <a:pPr/>
              <a:t>21</a:t>
            </a:fld>
            <a:endParaRPr lang="en-US" dirty="0"/>
          </a:p>
        </p:txBody>
      </p:sp>
      <p:sp>
        <p:nvSpPr>
          <p:cNvPr id="6" name="Textplatzhalter 5"/>
          <p:cNvSpPr>
            <a:spLocks noGrp="1"/>
          </p:cNvSpPr>
          <p:nvPr>
            <p:ph type="body" sz="quarter" idx="13"/>
          </p:nvPr>
        </p:nvSpPr>
        <p:spPr/>
        <p:txBody>
          <a:bodyPr/>
          <a:lstStyle/>
          <a:p>
            <a:pPr algn="ctr"/>
            <a:r>
              <a:rPr lang="fr-FR" b="1" noProof="0" smtClean="0"/>
              <a:t>Culture sous serre –Melons</a:t>
            </a:r>
            <a:endParaRPr lang="fr-FR" b="1" noProof="0"/>
          </a:p>
        </p:txBody>
      </p:sp>
      <p:sp>
        <p:nvSpPr>
          <p:cNvPr id="7" name="Textplatzhalter 6"/>
          <p:cNvSpPr>
            <a:spLocks noGrp="1"/>
          </p:cNvSpPr>
          <p:nvPr>
            <p:ph type="body" sz="quarter" idx="14"/>
          </p:nvPr>
        </p:nvSpPr>
        <p:spPr>
          <a:xfrm>
            <a:off x="4680000" y="1261696"/>
            <a:ext cx="4032000" cy="360000"/>
          </a:xfrm>
        </p:spPr>
        <p:txBody>
          <a:bodyPr>
            <a:noAutofit/>
          </a:bodyPr>
          <a:lstStyle/>
          <a:p>
            <a:pPr algn="ctr">
              <a:spcBef>
                <a:spcPts val="0"/>
              </a:spcBef>
            </a:pPr>
            <a:r>
              <a:rPr lang="fr-FR" b="1" noProof="0" smtClean="0"/>
              <a:t>Racines</a:t>
            </a:r>
          </a:p>
          <a:p>
            <a:pPr algn="ctr">
              <a:spcBef>
                <a:spcPts val="0"/>
              </a:spcBef>
            </a:pPr>
            <a:r>
              <a:rPr lang="fr-FR" b="1" noProof="0" smtClean="0"/>
              <a:t>Sans	     	Avec</a:t>
            </a:r>
          </a:p>
          <a:p>
            <a:pPr algn="ctr">
              <a:spcBef>
                <a:spcPts val="0"/>
              </a:spcBef>
            </a:pPr>
            <a:r>
              <a:rPr lang="fr-FR" b="1" noProof="0" smtClean="0"/>
              <a:t>Traitement d'eau Aqua-4D®</a:t>
            </a:r>
            <a:endParaRPr lang="fr-FR" b="1" noProof="0"/>
          </a:p>
        </p:txBody>
      </p:sp>
      <p:sp>
        <p:nvSpPr>
          <p:cNvPr id="8" name="Textplatzhalter 7"/>
          <p:cNvSpPr>
            <a:spLocks noGrp="1"/>
          </p:cNvSpPr>
          <p:nvPr>
            <p:ph type="body" sz="quarter" idx="15"/>
          </p:nvPr>
        </p:nvSpPr>
        <p:spPr/>
        <p:txBody>
          <a:bodyPr/>
          <a:lstStyle/>
          <a:p>
            <a:r>
              <a:rPr lang="fr-FR" sz="1800" noProof="0" smtClean="0"/>
              <a:t>Aqua-4D® agit sur le cycle de reproduction des nématodes et réduit leur population à un niveau acceptable pour les plantes, sans la nécessité de nématicides</a:t>
            </a:r>
          </a:p>
        </p:txBody>
      </p:sp>
      <p:sp>
        <p:nvSpPr>
          <p:cNvPr id="11" name="Textfeld 10"/>
          <p:cNvSpPr txBox="1"/>
          <p:nvPr/>
        </p:nvSpPr>
        <p:spPr>
          <a:xfrm>
            <a:off x="3192100" y="2263170"/>
            <a:ext cx="1408462" cy="830997"/>
          </a:xfrm>
          <a:prstGeom prst="rect">
            <a:avLst/>
          </a:prstGeom>
          <a:noFill/>
        </p:spPr>
        <p:txBody>
          <a:bodyPr wrap="none" rtlCol="0">
            <a:spAutoFit/>
          </a:bodyPr>
          <a:lstStyle/>
          <a:p>
            <a:pPr algn="ctr"/>
            <a:r>
              <a:rPr lang="fr-FR" sz="1600" b="1" dirty="0" smtClean="0">
                <a:solidFill>
                  <a:srgbClr val="8C8C8C"/>
                </a:solidFill>
                <a:latin typeface="+mn-lt"/>
              </a:rPr>
              <a:t>Même endroit</a:t>
            </a:r>
          </a:p>
          <a:p>
            <a:pPr algn="ctr"/>
            <a:r>
              <a:rPr lang="fr-FR" sz="1600" b="1" dirty="0" smtClean="0">
                <a:solidFill>
                  <a:srgbClr val="8C8C8C"/>
                </a:solidFill>
                <a:latin typeface="+mn-lt"/>
              </a:rPr>
              <a:t>Même sol</a:t>
            </a:r>
          </a:p>
          <a:p>
            <a:pPr algn="ctr"/>
            <a:r>
              <a:rPr lang="fr-FR" sz="1600" b="1" dirty="0" smtClean="0">
                <a:solidFill>
                  <a:srgbClr val="8C8C8C"/>
                </a:solidFill>
                <a:latin typeface="+mn-lt"/>
              </a:rPr>
              <a:t>Même culture</a:t>
            </a:r>
            <a:endParaRPr lang="fr-FR" sz="1600" b="1" dirty="0">
              <a:solidFill>
                <a:srgbClr val="8C8C8C"/>
              </a:solidFill>
              <a:latin typeface="+mn-lt"/>
            </a:endParaRPr>
          </a:p>
        </p:txBody>
      </p:sp>
      <p:pic>
        <p:nvPicPr>
          <p:cNvPr id="18" name="Espace réservé du contenu 17" descr="IMAG0283.jpg"/>
          <p:cNvPicPr>
            <a:picLocks noGrp="1" noChangeAspect="1"/>
          </p:cNvPicPr>
          <p:nvPr>
            <p:ph sz="quarter" idx="12"/>
          </p:nvPr>
        </p:nvPicPr>
        <p:blipFill>
          <a:blip r:embed="rId3" cstate="print"/>
          <a:stretch>
            <a:fillRect/>
          </a:stretch>
        </p:blipFill>
        <p:spPr>
          <a:xfrm>
            <a:off x="1275488" y="2268538"/>
            <a:ext cx="1680555" cy="2806700"/>
          </a:xfrm>
        </p:spPr>
      </p:pic>
      <p:pic>
        <p:nvPicPr>
          <p:cNvPr id="19" name="Espace réservé du contenu 18" descr="C:\Users\7-Pro\Desktop\photo pfe karima\DSC07025.JPG"/>
          <p:cNvPicPr>
            <a:picLocks noGrp="1"/>
          </p:cNvPicPr>
          <p:nvPr>
            <p:ph sz="quarter" idx="11"/>
          </p:nvPr>
        </p:nvPicPr>
        <p:blipFill>
          <a:blip r:embed="rId4" cstate="print">
            <a:lum bright="20000" contrast="10000"/>
          </a:blip>
          <a:srcRect/>
          <a:stretch>
            <a:fillRect/>
          </a:stretch>
        </p:blipFill>
        <p:spPr bwMode="auto">
          <a:xfrm>
            <a:off x="4823923" y="2160961"/>
            <a:ext cx="1538986" cy="2806700"/>
          </a:xfrm>
          <a:prstGeom prst="rect">
            <a:avLst/>
          </a:prstGeom>
          <a:noFill/>
          <a:ln w="9525">
            <a:noFill/>
            <a:miter lim="800000"/>
            <a:headEnd/>
            <a:tailEnd/>
          </a:ln>
        </p:spPr>
      </p:pic>
      <p:pic>
        <p:nvPicPr>
          <p:cNvPr id="20" name="Image 19" descr="C:\Users\7-Pro\AppData\Local\Microsoft\Windows\Temporary Internet Files\Content.Word\DSC07029.jpg"/>
          <p:cNvPicPr/>
          <p:nvPr/>
        </p:nvPicPr>
        <p:blipFill>
          <a:blip r:embed="rId5" cstate="print">
            <a:lum bright="20000" contrast="10000"/>
          </a:blip>
          <a:srcRect/>
          <a:stretch>
            <a:fillRect/>
          </a:stretch>
        </p:blipFill>
        <p:spPr bwMode="auto">
          <a:xfrm>
            <a:off x="6862463" y="2168618"/>
            <a:ext cx="1443355" cy="29241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800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par>
                                <p:cTn id="8" presetID="10" presetClass="entr" presetSubtype="0" fill="hold" grpId="0" nodeType="withEffect">
                                  <p:stCondLst>
                                    <p:cond delay="110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7334" y="354842"/>
            <a:ext cx="4456667" cy="1433015"/>
          </a:xfrm>
        </p:spPr>
        <p:txBody>
          <a:bodyPr/>
          <a:lstStyle/>
          <a:p>
            <a:r>
              <a:rPr lang="fr-FR" noProof="0" smtClean="0">
                <a:solidFill>
                  <a:srgbClr val="0475BC"/>
                </a:solidFill>
              </a:rPr>
              <a:t>Aqua-4D® Limite</a:t>
            </a:r>
            <a:r>
              <a:rPr lang="fr-FR" sz="3200" noProof="0" smtClean="0">
                <a:solidFill>
                  <a:srgbClr val="0475BC"/>
                </a:solidFill>
              </a:rPr>
              <a:t/>
            </a:r>
            <a:br>
              <a:rPr lang="fr-FR" sz="3200" noProof="0" smtClean="0">
                <a:solidFill>
                  <a:srgbClr val="0475BC"/>
                </a:solidFill>
              </a:rPr>
            </a:br>
            <a:r>
              <a:rPr lang="fr-FR" sz="2400" noProof="0" smtClean="0">
                <a:solidFill>
                  <a:srgbClr val="0475BC"/>
                </a:solidFill>
              </a:rPr>
              <a:t>La population de nématodes</a:t>
            </a:r>
            <a:endParaRPr lang="fr-FR" sz="2400" noProof="0"/>
          </a:p>
        </p:txBody>
      </p:sp>
      <p:sp>
        <p:nvSpPr>
          <p:cNvPr id="3" name="Foliennummernplatzhalter 2"/>
          <p:cNvSpPr>
            <a:spLocks noGrp="1"/>
          </p:cNvSpPr>
          <p:nvPr>
            <p:ph type="sldNum" sz="quarter" idx="10"/>
          </p:nvPr>
        </p:nvSpPr>
        <p:spPr/>
        <p:txBody>
          <a:bodyPr/>
          <a:lstStyle/>
          <a:p>
            <a:fld id="{5FC802C3-794A-4CE5-AC76-168A4919A909}" type="slidenum">
              <a:rPr lang="en-US" smtClean="0"/>
              <a:pPr/>
              <a:t>22</a:t>
            </a:fld>
            <a:endParaRPr lang="en-US" dirty="0"/>
          </a:p>
        </p:txBody>
      </p:sp>
      <p:pic>
        <p:nvPicPr>
          <p:cNvPr id="10" name="Picture 2"/>
          <p:cNvPicPr>
            <a:picLocks noGrp="1" noChangeAspect="1" noChangeArrowheads="1"/>
          </p:cNvPicPr>
          <p:nvPr>
            <p:ph sz="quarter" idx="11"/>
          </p:nvPr>
        </p:nvPicPr>
        <p:blipFill>
          <a:blip r:embed="rId3" cstate="print"/>
          <a:stretch>
            <a:fillRect/>
          </a:stretch>
        </p:blipFill>
        <p:spPr bwMode="auto">
          <a:xfrm>
            <a:off x="162660" y="2525459"/>
            <a:ext cx="4320000" cy="2856600"/>
          </a:xfrm>
          <a:prstGeom prst="rect">
            <a:avLst/>
          </a:prstGeom>
          <a:noFill/>
          <a:ln w="9525">
            <a:noFill/>
            <a:miter lim="800000"/>
            <a:headEnd/>
            <a:tailEnd/>
          </a:ln>
        </p:spPr>
      </p:pic>
      <p:pic>
        <p:nvPicPr>
          <p:cNvPr id="9" name="Picture 2"/>
          <p:cNvPicPr>
            <a:picLocks noGrp="1" noChangeAspect="1" noChangeArrowheads="1"/>
          </p:cNvPicPr>
          <p:nvPr>
            <p:ph sz="quarter" idx="12"/>
          </p:nvPr>
        </p:nvPicPr>
        <p:blipFill>
          <a:blip r:embed="rId4" cstate="print"/>
          <a:stretch>
            <a:fillRect/>
          </a:stretch>
        </p:blipFill>
        <p:spPr bwMode="auto">
          <a:xfrm>
            <a:off x="162660" y="296261"/>
            <a:ext cx="4320000" cy="2165400"/>
          </a:xfrm>
          <a:prstGeom prst="rect">
            <a:avLst/>
          </a:prstGeom>
          <a:noFill/>
          <a:ln w="9525">
            <a:noFill/>
            <a:miter lim="800000"/>
            <a:headEnd/>
            <a:tailEnd/>
          </a:ln>
        </p:spPr>
      </p:pic>
      <p:sp>
        <p:nvSpPr>
          <p:cNvPr id="8" name="Textplatzhalter 7"/>
          <p:cNvSpPr>
            <a:spLocks noGrp="1"/>
          </p:cNvSpPr>
          <p:nvPr>
            <p:ph type="body" sz="quarter" idx="15"/>
          </p:nvPr>
        </p:nvSpPr>
        <p:spPr>
          <a:xfrm>
            <a:off x="637953" y="5483386"/>
            <a:ext cx="7995684" cy="648000"/>
          </a:xfrm>
        </p:spPr>
        <p:txBody>
          <a:bodyPr/>
          <a:lstStyle/>
          <a:p>
            <a:r>
              <a:rPr lang="fr-FR" sz="1800" noProof="0" smtClean="0"/>
              <a:t>Aqua-4D® agit sur les cycles de reproduction des nématodes et réduit leur population à un niveau supportable par les plantes sans utilisation de nématicide</a:t>
            </a:r>
            <a:endParaRPr lang="fr-FR" sz="1800" noProof="0"/>
          </a:p>
        </p:txBody>
      </p:sp>
      <p:sp>
        <p:nvSpPr>
          <p:cNvPr id="11" name="ZoneTexte 10"/>
          <p:cNvSpPr txBox="1"/>
          <p:nvPr/>
        </p:nvSpPr>
        <p:spPr>
          <a:xfrm>
            <a:off x="677399" y="2576534"/>
            <a:ext cx="2516177" cy="307777"/>
          </a:xfrm>
          <a:prstGeom prst="rect">
            <a:avLst/>
          </a:prstGeom>
          <a:noFill/>
        </p:spPr>
        <p:txBody>
          <a:bodyPr wrap="square" rtlCol="0">
            <a:spAutoFit/>
          </a:bodyPr>
          <a:lstStyle/>
          <a:p>
            <a:r>
              <a:rPr lang="fr-FR" sz="1400" b="1" dirty="0" smtClean="0">
                <a:solidFill>
                  <a:schemeClr val="bg1"/>
                </a:solidFill>
                <a:latin typeface="+mn-lt"/>
              </a:rPr>
              <a:t>Plants  Infectés de nématodes</a:t>
            </a:r>
          </a:p>
        </p:txBody>
      </p:sp>
      <p:sp>
        <p:nvSpPr>
          <p:cNvPr id="15" name="ZoneTexte 14"/>
          <p:cNvSpPr txBox="1"/>
          <p:nvPr/>
        </p:nvSpPr>
        <p:spPr>
          <a:xfrm>
            <a:off x="5654577" y="2217682"/>
            <a:ext cx="2144111" cy="307777"/>
          </a:xfrm>
          <a:prstGeom prst="rect">
            <a:avLst/>
          </a:prstGeom>
          <a:noFill/>
        </p:spPr>
        <p:txBody>
          <a:bodyPr wrap="square" rtlCol="0">
            <a:spAutoFit/>
          </a:bodyPr>
          <a:lstStyle/>
          <a:p>
            <a:r>
              <a:rPr lang="en-US" sz="1400" b="1" dirty="0" smtClean="0">
                <a:solidFill>
                  <a:schemeClr val="bg2"/>
                </a:solidFill>
                <a:latin typeface="+mn-lt"/>
              </a:rPr>
              <a:t>Nematode infected</a:t>
            </a:r>
          </a:p>
        </p:txBody>
      </p:sp>
      <p:pic>
        <p:nvPicPr>
          <p:cNvPr id="18" name="Picture 3"/>
          <p:cNvPicPr>
            <a:picLocks noChangeAspect="1" noChangeArrowheads="1"/>
          </p:cNvPicPr>
          <p:nvPr/>
        </p:nvPicPr>
        <p:blipFill>
          <a:blip r:embed="rId5" cstate="print"/>
          <a:stretch>
            <a:fillRect/>
          </a:stretch>
        </p:blipFill>
        <p:spPr bwMode="auto">
          <a:xfrm>
            <a:off x="4687334" y="2706541"/>
            <a:ext cx="4190852" cy="2676168"/>
          </a:xfrm>
          <a:prstGeom prst="rect">
            <a:avLst/>
          </a:prstGeom>
          <a:noFill/>
          <a:ln w="9525">
            <a:noFill/>
            <a:miter lim="800000"/>
            <a:headEnd/>
            <a:tailEnd/>
          </a:ln>
        </p:spPr>
      </p:pic>
      <p:sp>
        <p:nvSpPr>
          <p:cNvPr id="20" name="Textplatzhalter 5"/>
          <p:cNvSpPr>
            <a:spLocks noGrp="1"/>
          </p:cNvSpPr>
          <p:nvPr>
            <p:ph type="body" sz="quarter" idx="13"/>
          </p:nvPr>
        </p:nvSpPr>
        <p:spPr>
          <a:xfrm>
            <a:off x="4730110" y="1767019"/>
            <a:ext cx="3993044" cy="360000"/>
          </a:xfrm>
        </p:spPr>
        <p:txBody>
          <a:bodyPr/>
          <a:lstStyle/>
          <a:p>
            <a:r>
              <a:rPr lang="fr-FR" b="1" noProof="0" smtClean="0">
                <a:solidFill>
                  <a:srgbClr val="8C8C8C"/>
                </a:solidFill>
              </a:rPr>
              <a:t>Exemple: Division de Nematologie, Volcani Center, Israël</a:t>
            </a:r>
            <a:endParaRPr lang="fr-FR" b="1" noProof="0">
              <a:solidFill>
                <a:srgbClr val="8C8C8C"/>
              </a:solidFill>
            </a:endParaRPr>
          </a:p>
        </p:txBody>
      </p:sp>
      <p:sp>
        <p:nvSpPr>
          <p:cNvPr id="12" name="ZoneTexte 11"/>
          <p:cNvSpPr txBox="1"/>
          <p:nvPr/>
        </p:nvSpPr>
        <p:spPr>
          <a:xfrm>
            <a:off x="620589" y="4777567"/>
            <a:ext cx="1576552" cy="276999"/>
          </a:xfrm>
          <a:prstGeom prst="rect">
            <a:avLst/>
          </a:prstGeom>
          <a:noFill/>
        </p:spPr>
        <p:txBody>
          <a:bodyPr wrap="square" rtlCol="0">
            <a:spAutoFit/>
          </a:bodyPr>
          <a:lstStyle/>
          <a:p>
            <a:r>
              <a:rPr lang="fr-FR" sz="1200" b="1" dirty="0" smtClean="0">
                <a:latin typeface="+mn-lt"/>
              </a:rPr>
              <a:t>Plants non traités</a:t>
            </a:r>
          </a:p>
        </p:txBody>
      </p:sp>
      <p:sp>
        <p:nvSpPr>
          <p:cNvPr id="13" name="ZoneTexte 12"/>
          <p:cNvSpPr txBox="1"/>
          <p:nvPr/>
        </p:nvSpPr>
        <p:spPr>
          <a:xfrm>
            <a:off x="2750230" y="4760437"/>
            <a:ext cx="1576552" cy="276999"/>
          </a:xfrm>
          <a:prstGeom prst="rect">
            <a:avLst/>
          </a:prstGeom>
          <a:noFill/>
        </p:spPr>
        <p:txBody>
          <a:bodyPr wrap="square" rtlCol="0">
            <a:spAutoFit/>
          </a:bodyPr>
          <a:lstStyle/>
          <a:p>
            <a:r>
              <a:rPr lang="fr-FR" sz="1200" b="1" dirty="0" smtClean="0">
                <a:latin typeface="+mn-lt"/>
              </a:rPr>
              <a:t>Plants traités</a:t>
            </a: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5916" y="346842"/>
            <a:ext cx="8280000" cy="965842"/>
          </a:xfrm>
        </p:spPr>
        <p:txBody>
          <a:bodyPr/>
          <a:lstStyle/>
          <a:p>
            <a:r>
              <a:rPr lang="fr-FR" noProof="0" smtClean="0"/>
              <a:t>AQUA-4D® Contribue</a:t>
            </a:r>
            <a:r>
              <a:rPr lang="fr-FR" sz="3200" noProof="0" smtClean="0"/>
              <a:t/>
            </a:r>
            <a:br>
              <a:rPr lang="fr-FR" sz="3200" noProof="0" smtClean="0"/>
            </a:br>
            <a:r>
              <a:rPr lang="fr-FR" sz="2400" noProof="0" smtClean="0"/>
              <a:t>A l’amélioration des rendements en présence de nématodes</a:t>
            </a:r>
            <a:endParaRPr lang="fr-FR" sz="2400" noProof="0"/>
          </a:p>
        </p:txBody>
      </p:sp>
      <p:sp>
        <p:nvSpPr>
          <p:cNvPr id="3" name="Foliennummernplatzhalter 2"/>
          <p:cNvSpPr>
            <a:spLocks noGrp="1"/>
          </p:cNvSpPr>
          <p:nvPr>
            <p:ph type="sldNum" sz="quarter" idx="10"/>
          </p:nvPr>
        </p:nvSpPr>
        <p:spPr/>
        <p:txBody>
          <a:bodyPr/>
          <a:lstStyle/>
          <a:p>
            <a:fld id="{5FC802C3-794A-4CE5-AC76-168A4919A909}" type="slidenum">
              <a:rPr lang="en-US" smtClean="0"/>
              <a:pPr/>
              <a:t>23</a:t>
            </a:fld>
            <a:endParaRPr lang="en-US" dirty="0"/>
          </a:p>
        </p:txBody>
      </p:sp>
      <p:sp>
        <p:nvSpPr>
          <p:cNvPr id="6" name="Textplatzhalter 5"/>
          <p:cNvSpPr>
            <a:spLocks noGrp="1"/>
          </p:cNvSpPr>
          <p:nvPr>
            <p:ph type="body" sz="quarter" idx="13"/>
          </p:nvPr>
        </p:nvSpPr>
        <p:spPr>
          <a:xfrm>
            <a:off x="376937" y="1369882"/>
            <a:ext cx="8150375" cy="360000"/>
          </a:xfrm>
        </p:spPr>
        <p:txBody>
          <a:bodyPr/>
          <a:lstStyle/>
          <a:p>
            <a:r>
              <a:rPr lang="fr-FR" b="1" noProof="0" smtClean="0">
                <a:solidFill>
                  <a:srgbClr val="8C8C8C"/>
                </a:solidFill>
              </a:rPr>
              <a:t>CATV, Maroc, 2012-2013 – Production de tomates</a:t>
            </a:r>
            <a:endParaRPr lang="fr-FR" b="1" noProof="0">
              <a:solidFill>
                <a:srgbClr val="8C8C8C"/>
              </a:solidFill>
            </a:endParaRPr>
          </a:p>
        </p:txBody>
      </p:sp>
      <p:sp>
        <p:nvSpPr>
          <p:cNvPr id="8" name="Textplatzhalter 7"/>
          <p:cNvSpPr>
            <a:spLocks noGrp="1"/>
          </p:cNvSpPr>
          <p:nvPr>
            <p:ph type="body" sz="quarter" idx="15"/>
          </p:nvPr>
        </p:nvSpPr>
        <p:spPr>
          <a:xfrm>
            <a:off x="170121" y="5385519"/>
            <a:ext cx="8856921" cy="648000"/>
          </a:xfrm>
        </p:spPr>
        <p:txBody>
          <a:bodyPr/>
          <a:lstStyle/>
          <a:p>
            <a:r>
              <a:rPr lang="fr-FR" noProof="0" smtClean="0"/>
              <a:t>Aqua-4D ® permet une amélioration significative de la production agricole (+42% de ici). En comparant avec un traitement nématicide, on augmente généralement le rendement de 5 à 20%</a:t>
            </a:r>
            <a:endParaRPr lang="fr-FR" noProof="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772" y="1748088"/>
            <a:ext cx="5335108" cy="3418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7880" y="1458664"/>
            <a:ext cx="3229086" cy="1858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10935" y="3457368"/>
            <a:ext cx="2949169" cy="1671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3861785" y="368098"/>
            <a:ext cx="5282215" cy="461665"/>
          </a:xfrm>
          <a:prstGeom prst="rect">
            <a:avLst/>
          </a:prstGeom>
          <a:noFill/>
        </p:spPr>
        <p:txBody>
          <a:bodyPr wrap="none" rtlCol="0">
            <a:spAutoFit/>
          </a:bodyPr>
          <a:lstStyle/>
          <a:p>
            <a:r>
              <a:rPr lang="fr-CH" dirty="0" smtClean="0"/>
              <a:t>Reprendre version courte, revoir résultats</a:t>
            </a:r>
            <a:endParaRPr lang="fr-CH" dirty="0"/>
          </a:p>
        </p:txBody>
      </p:sp>
    </p:spTree>
    <p:extLst>
      <p:ext uri="{BB962C8B-B14F-4D97-AF65-F5344CB8AC3E}">
        <p14:creationId xmlns:p14="http://schemas.microsoft.com/office/powerpoint/2010/main" val="289212128"/>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Bouchage et biofilm</a:t>
            </a:r>
            <a:endParaRPr lang="fr-CH" dirty="0"/>
          </a:p>
        </p:txBody>
      </p:sp>
      <p:sp>
        <p:nvSpPr>
          <p:cNvPr id="3" name="Espace réservé du numéro de diapositive 2"/>
          <p:cNvSpPr>
            <a:spLocks noGrp="1"/>
          </p:cNvSpPr>
          <p:nvPr>
            <p:ph type="sldNum" sz="quarter" idx="10"/>
          </p:nvPr>
        </p:nvSpPr>
        <p:spPr/>
        <p:txBody>
          <a:bodyPr/>
          <a:lstStyle/>
          <a:p>
            <a:fld id="{5FC802C3-794A-4CE5-AC76-168A4919A909}" type="slidenum">
              <a:rPr lang="en-US" smtClean="0"/>
              <a:pPr/>
              <a:t>24</a:t>
            </a:fld>
            <a:endParaRPr lang="en-US" dirty="0"/>
          </a:p>
        </p:txBody>
      </p:sp>
      <p:sp>
        <p:nvSpPr>
          <p:cNvPr id="4" name="Espace réservé du contenu 3"/>
          <p:cNvSpPr>
            <a:spLocks noGrp="1"/>
          </p:cNvSpPr>
          <p:nvPr>
            <p:ph sz="quarter" idx="11"/>
          </p:nvPr>
        </p:nvSpPr>
        <p:spPr/>
        <p:txBody>
          <a:bodyPr/>
          <a:lstStyle/>
          <a:p>
            <a:r>
              <a:rPr lang="fr-CH" dirty="0" smtClean="0"/>
              <a:t>Bouchage</a:t>
            </a:r>
          </a:p>
          <a:p>
            <a:r>
              <a:rPr lang="fr-CH" dirty="0" smtClean="0"/>
              <a:t>Nid à bactéries</a:t>
            </a:r>
          </a:p>
          <a:p>
            <a:r>
              <a:rPr lang="fr-CH" dirty="0" smtClean="0"/>
              <a:t>Augmentation apport d’oxygène</a:t>
            </a:r>
            <a:endParaRPr lang="fr-CH" dirty="0"/>
          </a:p>
        </p:txBody>
      </p:sp>
      <p:sp>
        <p:nvSpPr>
          <p:cNvPr id="5" name="Espace réservé du contenu 4"/>
          <p:cNvSpPr>
            <a:spLocks noGrp="1"/>
          </p:cNvSpPr>
          <p:nvPr>
            <p:ph sz="quarter" idx="12"/>
          </p:nvPr>
        </p:nvSpPr>
        <p:spPr/>
        <p:txBody>
          <a:bodyPr/>
          <a:lstStyle/>
          <a:p>
            <a:r>
              <a:rPr lang="fr-CH" dirty="0" smtClean="0"/>
              <a:t>Photo goutteur bouché et propre</a:t>
            </a:r>
            <a:endParaRPr lang="fr-CH" dirty="0"/>
          </a:p>
        </p:txBody>
      </p:sp>
      <p:sp>
        <p:nvSpPr>
          <p:cNvPr id="6" name="Espace réservé du texte 5"/>
          <p:cNvSpPr>
            <a:spLocks noGrp="1"/>
          </p:cNvSpPr>
          <p:nvPr>
            <p:ph type="body" sz="quarter" idx="13"/>
          </p:nvPr>
        </p:nvSpPr>
        <p:spPr/>
        <p:txBody>
          <a:bodyPr/>
          <a:lstStyle/>
          <a:p>
            <a:r>
              <a:rPr lang="fr-CH" dirty="0" smtClean="0"/>
              <a:t>Bouchage</a:t>
            </a:r>
            <a:endParaRPr lang="fr-CH" dirty="0"/>
          </a:p>
        </p:txBody>
      </p:sp>
      <p:sp>
        <p:nvSpPr>
          <p:cNvPr id="7" name="Espace réservé du texte 6"/>
          <p:cNvSpPr>
            <a:spLocks noGrp="1"/>
          </p:cNvSpPr>
          <p:nvPr>
            <p:ph type="body" sz="quarter" idx="14"/>
          </p:nvPr>
        </p:nvSpPr>
        <p:spPr/>
        <p:txBody>
          <a:bodyPr/>
          <a:lstStyle/>
          <a:p>
            <a:r>
              <a:rPr lang="fr-CH" dirty="0" smtClean="0"/>
              <a:t>Biofilm</a:t>
            </a:r>
            <a:endParaRPr lang="fr-CH" dirty="0"/>
          </a:p>
        </p:txBody>
      </p:sp>
      <p:sp>
        <p:nvSpPr>
          <p:cNvPr id="8" name="Espace réservé du texte 7"/>
          <p:cNvSpPr>
            <a:spLocks noGrp="1"/>
          </p:cNvSpPr>
          <p:nvPr>
            <p:ph type="body" sz="quarter" idx="15"/>
          </p:nvPr>
        </p:nvSpPr>
        <p:spPr/>
        <p:txBody>
          <a:bodyPr/>
          <a:lstStyle/>
          <a:p>
            <a:endParaRPr lang="fr-CH"/>
          </a:p>
        </p:txBody>
      </p:sp>
    </p:spTree>
    <p:extLst>
      <p:ext uri="{BB962C8B-B14F-4D97-AF65-F5344CB8AC3E}">
        <p14:creationId xmlns:p14="http://schemas.microsoft.com/office/powerpoint/2010/main" val="280302832"/>
      </p:ext>
    </p:extLst>
  </p:cSld>
  <p:clrMapOvr>
    <a:masterClrMapping/>
  </p:clrMapOvr>
  <mc:AlternateContent xmlns:mc="http://schemas.openxmlformats.org/markup-compatibility/2006">
    <mc:Choice xmlns:p14="http://schemas.microsoft.com/office/powerpoint/2010/main" Requires="p14">
      <p:transition spd="med" p14:dur="700" advClick="0" advTm="11000">
        <p:fade/>
      </p:transition>
    </mc:Choice>
    <mc:Fallback>
      <p:transition spd="med" advClick="0" advTm="11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978" y="469190"/>
            <a:ext cx="8280000" cy="503237"/>
          </a:xfrm>
        </p:spPr>
        <p:txBody>
          <a:bodyPr/>
          <a:lstStyle/>
          <a:p>
            <a:r>
              <a:rPr lang="fr-FR" noProof="0" smtClean="0"/>
              <a:t>Avantages économiques de l’Aqua-4D® </a:t>
            </a:r>
            <a:r>
              <a:rPr lang="fr-FR" sz="2400" noProof="0" smtClean="0"/>
              <a:t>(1/2)</a:t>
            </a:r>
            <a:r>
              <a:rPr lang="fr-FR" noProof="0" smtClean="0"/>
              <a:t> 	</a:t>
            </a:r>
            <a:endParaRPr lang="fr-FR" noProof="0"/>
          </a:p>
        </p:txBody>
      </p:sp>
      <p:sp>
        <p:nvSpPr>
          <p:cNvPr id="3" name="Espace réservé du numéro de diapositive 2"/>
          <p:cNvSpPr>
            <a:spLocks noGrp="1"/>
          </p:cNvSpPr>
          <p:nvPr>
            <p:ph type="sldNum" sz="quarter" idx="10"/>
          </p:nvPr>
        </p:nvSpPr>
        <p:spPr/>
        <p:txBody>
          <a:bodyPr/>
          <a:lstStyle/>
          <a:p>
            <a:fld id="{5FC802C3-794A-4CE5-AC76-168A4919A909}" type="slidenum">
              <a:rPr lang="en-US" smtClean="0"/>
              <a:pPr/>
              <a:t>25</a:t>
            </a:fld>
            <a:endParaRPr lang="en-US" dirty="0"/>
          </a:p>
        </p:txBody>
      </p:sp>
      <p:sp>
        <p:nvSpPr>
          <p:cNvPr id="4" name="Espace réservé du contenu 3"/>
          <p:cNvSpPr>
            <a:spLocks noGrp="1"/>
          </p:cNvSpPr>
          <p:nvPr>
            <p:ph sz="quarter" idx="11"/>
          </p:nvPr>
        </p:nvSpPr>
        <p:spPr>
          <a:xfrm>
            <a:off x="4680000" y="1874579"/>
            <a:ext cx="4032000" cy="2808000"/>
          </a:xfrm>
        </p:spPr>
        <p:txBody>
          <a:bodyPr/>
          <a:lstStyle/>
          <a:p>
            <a:pPr lvl="1"/>
            <a:r>
              <a:rPr lang="fr-FR" b="1" noProof="0" smtClean="0"/>
              <a:t>Les pertes dues aux attaques de nématodes sont évitées</a:t>
            </a:r>
          </a:p>
          <a:p>
            <a:pPr lvl="1"/>
            <a:r>
              <a:rPr lang="fr-FR" b="1" noProof="0" smtClean="0"/>
              <a:t>Dans des conditions de sol et / ou d'eau de mauvaise qualité, le rendement des récoltes peut être sensiblement augmenté</a:t>
            </a:r>
          </a:p>
          <a:p>
            <a:pPr lvl="1"/>
            <a:r>
              <a:rPr lang="fr-FR" b="1" noProof="0" smtClean="0"/>
              <a:t>La variété de plantes pouvant être cultivées est augmentée, permettant une réponse optimisée aux exigences du marché</a:t>
            </a:r>
          </a:p>
          <a:p>
            <a:endParaRPr lang="fr-FR" b="1" noProof="0"/>
          </a:p>
        </p:txBody>
      </p:sp>
      <p:sp>
        <p:nvSpPr>
          <p:cNvPr id="5" name="Espace réservé du contenu 4"/>
          <p:cNvSpPr>
            <a:spLocks noGrp="1"/>
          </p:cNvSpPr>
          <p:nvPr>
            <p:ph sz="quarter" idx="12"/>
          </p:nvPr>
        </p:nvSpPr>
        <p:spPr>
          <a:xfrm>
            <a:off x="450000" y="1889593"/>
            <a:ext cx="4236300" cy="3330107"/>
          </a:xfrm>
        </p:spPr>
        <p:txBody>
          <a:bodyPr/>
          <a:lstStyle/>
          <a:p>
            <a:pPr lvl="1"/>
            <a:r>
              <a:rPr lang="fr-FR" b="1" noProof="0" smtClean="0"/>
              <a:t>Aqua-4D permet le développement de cultures sur des terrains avec de la terre de mauvaise qualité (p.ex. zones arides)</a:t>
            </a:r>
          </a:p>
          <a:p>
            <a:pPr lvl="1"/>
            <a:r>
              <a:rPr lang="fr-FR" b="1" noProof="0" smtClean="0"/>
              <a:t>Aqua-4D permet l'utilisation d’une eau de mauvaise qualité, et réduit les coûts d'investissement dans le traitement des eaux</a:t>
            </a:r>
          </a:p>
        </p:txBody>
      </p:sp>
      <p:sp>
        <p:nvSpPr>
          <p:cNvPr id="6" name="Espace réservé du texte 5"/>
          <p:cNvSpPr>
            <a:spLocks noGrp="1"/>
          </p:cNvSpPr>
          <p:nvPr>
            <p:ph type="body" sz="quarter" idx="13"/>
          </p:nvPr>
        </p:nvSpPr>
        <p:spPr>
          <a:xfrm>
            <a:off x="450000" y="1149717"/>
            <a:ext cx="4032000" cy="360000"/>
          </a:xfrm>
        </p:spPr>
        <p:txBody>
          <a:bodyPr/>
          <a:lstStyle/>
          <a:p>
            <a:r>
              <a:rPr lang="fr-FR" b="1" noProof="0" smtClean="0"/>
              <a:t>Réduction des investissements initiaux</a:t>
            </a:r>
            <a:endParaRPr lang="fr-FR" b="1" noProof="0"/>
          </a:p>
        </p:txBody>
      </p:sp>
      <p:sp>
        <p:nvSpPr>
          <p:cNvPr id="7" name="Espace réservé du texte 6"/>
          <p:cNvSpPr>
            <a:spLocks noGrp="1"/>
          </p:cNvSpPr>
          <p:nvPr>
            <p:ph type="body" sz="quarter" idx="14"/>
          </p:nvPr>
        </p:nvSpPr>
        <p:spPr>
          <a:xfrm>
            <a:off x="4680000" y="1149717"/>
            <a:ext cx="4179328" cy="360000"/>
          </a:xfrm>
        </p:spPr>
        <p:txBody>
          <a:bodyPr/>
          <a:lstStyle/>
          <a:p>
            <a:r>
              <a:rPr lang="fr-FR" b="1" noProof="0" smtClean="0"/>
              <a:t>Augmentation du rendement des cultures</a:t>
            </a:r>
            <a:endParaRPr lang="fr-FR" b="1" noProof="0"/>
          </a:p>
        </p:txBody>
      </p:sp>
      <p:sp>
        <p:nvSpPr>
          <p:cNvPr id="8" name="Espace réservé du texte 7"/>
          <p:cNvSpPr>
            <a:spLocks noGrp="1"/>
          </p:cNvSpPr>
          <p:nvPr>
            <p:ph type="body" sz="quarter" idx="15"/>
          </p:nvPr>
        </p:nvSpPr>
        <p:spPr>
          <a:xfrm>
            <a:off x="450000" y="5323899"/>
            <a:ext cx="8280000" cy="648000"/>
          </a:xfrm>
        </p:spPr>
        <p:txBody>
          <a:bodyPr/>
          <a:lstStyle/>
          <a:p>
            <a:r>
              <a:rPr lang="fr-FR" noProof="0" smtClean="0"/>
              <a:t>Les  avantages sont obtenus quelles que soient les situations de production agricole</a:t>
            </a:r>
            <a:br>
              <a:rPr lang="fr-FR" noProof="0" smtClean="0"/>
            </a:br>
            <a:r>
              <a:rPr lang="fr-FR" noProof="0" smtClean="0"/>
              <a:t>Les économies réalisées varient en fonction de chaque situation spécifique</a:t>
            </a:r>
          </a:p>
        </p:txBody>
      </p:sp>
      <p:sp>
        <p:nvSpPr>
          <p:cNvPr id="9" name="ZoneTexte 8"/>
          <p:cNvSpPr txBox="1"/>
          <p:nvPr/>
        </p:nvSpPr>
        <p:spPr>
          <a:xfrm>
            <a:off x="1331259" y="4329953"/>
            <a:ext cx="2103461" cy="461665"/>
          </a:xfrm>
          <a:prstGeom prst="rect">
            <a:avLst/>
          </a:prstGeom>
          <a:noFill/>
        </p:spPr>
        <p:txBody>
          <a:bodyPr wrap="none" rtlCol="0">
            <a:spAutoFit/>
          </a:bodyPr>
          <a:lstStyle/>
          <a:p>
            <a:r>
              <a:rPr lang="fr-CH" dirty="0" smtClean="0"/>
              <a:t>Simplifier texte</a:t>
            </a:r>
            <a:endParaRPr lang="fr-CH" dirty="0"/>
          </a:p>
        </p:txBody>
      </p:sp>
    </p:spTree>
    <p:extLst>
      <p:ext uri="{BB962C8B-B14F-4D97-AF65-F5344CB8AC3E}">
        <p14:creationId xmlns:p14="http://schemas.microsoft.com/office/powerpoint/2010/main" val="5874656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2000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2000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par>
                                <p:cTn id="14" presetID="10" presetClass="entr" presetSubtype="0" fill="hold" grpId="0" nodeType="withEffect">
                                  <p:stCondLst>
                                    <p:cond delay="2000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par>
                          <p:cTn id="17" fill="hold">
                            <p:stCondLst>
                              <p:cond delay="20500"/>
                            </p:stCondLst>
                            <p:childTnLst>
                              <p:par>
                                <p:cTn id="18" presetID="10" presetClass="entr" presetSubtype="0" fill="hold" grpId="0" nodeType="afterEffect">
                                  <p:stCondLst>
                                    <p:cond delay="14000"/>
                                  </p:stCondLst>
                                  <p:childTnLst>
                                    <p:set>
                                      <p:cBhvr>
                                        <p:cTn id="19" dur="1" fill="hold">
                                          <p:stCondLst>
                                            <p:cond delay="0"/>
                                          </p:stCondLst>
                                        </p:cTn>
                                        <p:tgtEl>
                                          <p:spTgt spid="8">
                                            <p:bg/>
                                          </p:spTgt>
                                        </p:tgtEl>
                                        <p:attrNameLst>
                                          <p:attrName>style.visibility</p:attrName>
                                        </p:attrNameLst>
                                      </p:cBhvr>
                                      <p:to>
                                        <p:strVal val="visible"/>
                                      </p:to>
                                    </p:set>
                                    <p:animEffect transition="in" filter="fade">
                                      <p:cBhvr>
                                        <p:cTn id="20" dur="500"/>
                                        <p:tgtEl>
                                          <p:spTgt spid="8">
                                            <p:bg/>
                                          </p:spTgt>
                                        </p:tgtEl>
                                      </p:cBhvr>
                                    </p:animEffect>
                                  </p:childTnLst>
                                </p:cTn>
                              </p:par>
                              <p:par>
                                <p:cTn id="21" presetID="10" presetClass="entr" presetSubtype="0" fill="hold" grpId="0" nodeType="withEffect">
                                  <p:stCondLst>
                                    <p:cond delay="1400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p:bldP spid="8"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Avantages économiques de l’Aqua-4D®</a:t>
            </a:r>
            <a:r>
              <a:rPr lang="fr-FR" sz="2400" noProof="0" smtClean="0"/>
              <a:t> (2/2)</a:t>
            </a:r>
            <a:r>
              <a:rPr lang="fr-FR" noProof="0" smtClean="0"/>
              <a:t> 	</a:t>
            </a:r>
            <a:endParaRPr lang="fr-FR" noProof="0"/>
          </a:p>
        </p:txBody>
      </p:sp>
      <p:sp>
        <p:nvSpPr>
          <p:cNvPr id="3" name="Espace réservé du numéro de diapositive 2"/>
          <p:cNvSpPr>
            <a:spLocks noGrp="1"/>
          </p:cNvSpPr>
          <p:nvPr>
            <p:ph type="sldNum" sz="quarter" idx="10"/>
          </p:nvPr>
        </p:nvSpPr>
        <p:spPr/>
        <p:txBody>
          <a:bodyPr/>
          <a:lstStyle/>
          <a:p>
            <a:fld id="{5FC802C3-794A-4CE5-AC76-168A4919A909}" type="slidenum">
              <a:rPr lang="en-US" smtClean="0"/>
              <a:pPr/>
              <a:t>26</a:t>
            </a:fld>
            <a:endParaRPr lang="en-US" dirty="0"/>
          </a:p>
        </p:txBody>
      </p:sp>
      <p:sp>
        <p:nvSpPr>
          <p:cNvPr id="4" name="Espace réservé du contenu 3"/>
          <p:cNvSpPr>
            <a:spLocks noGrp="1"/>
          </p:cNvSpPr>
          <p:nvPr>
            <p:ph sz="quarter" idx="11"/>
          </p:nvPr>
        </p:nvSpPr>
        <p:spPr>
          <a:xfrm>
            <a:off x="4680000" y="2427495"/>
            <a:ext cx="4032000" cy="2808000"/>
          </a:xfrm>
        </p:spPr>
        <p:txBody>
          <a:bodyPr/>
          <a:lstStyle/>
          <a:p>
            <a:pPr lvl="1"/>
            <a:r>
              <a:rPr lang="fr-FR" b="1" noProof="0" smtClean="0"/>
              <a:t>Les systèmes de tuyauterie restent libres de tartre, de corrosion et de biofilm</a:t>
            </a:r>
          </a:p>
          <a:p>
            <a:pPr lvl="1"/>
            <a:r>
              <a:rPr lang="fr-FR" b="1" noProof="0" smtClean="0"/>
              <a:t>Le colmatage des buses et des goutteurs est diminué</a:t>
            </a:r>
          </a:p>
          <a:p>
            <a:pPr lvl="1"/>
            <a:r>
              <a:rPr lang="fr-FR" b="1" noProof="0" smtClean="0"/>
              <a:t>Le besoin de manipuler des produits toxiques est réduit ou éliminé</a:t>
            </a:r>
          </a:p>
          <a:p>
            <a:endParaRPr lang="fr-FR" b="1" noProof="0"/>
          </a:p>
        </p:txBody>
      </p:sp>
      <p:sp>
        <p:nvSpPr>
          <p:cNvPr id="5" name="Espace réservé du contenu 4"/>
          <p:cNvSpPr>
            <a:spLocks noGrp="1"/>
          </p:cNvSpPr>
          <p:nvPr>
            <p:ph sz="quarter" idx="12"/>
          </p:nvPr>
        </p:nvSpPr>
        <p:spPr>
          <a:xfrm>
            <a:off x="450000" y="2427495"/>
            <a:ext cx="4032000" cy="2808000"/>
          </a:xfrm>
        </p:spPr>
        <p:txBody>
          <a:bodyPr/>
          <a:lstStyle/>
          <a:p>
            <a:pPr lvl="1"/>
            <a:r>
              <a:rPr lang="fr-FR" b="1" noProof="0" smtClean="0"/>
              <a:t>Le remplacement ou la réduction de la taille des systèmes d'osmose inverse réduit sensiblement les coûts opérationnels</a:t>
            </a:r>
          </a:p>
          <a:p>
            <a:pPr lvl="1"/>
            <a:r>
              <a:rPr lang="fr-FR" b="1" noProof="0" smtClean="0"/>
              <a:t>La dose d'engrais est généralement réduite</a:t>
            </a:r>
          </a:p>
          <a:p>
            <a:pPr lvl="1"/>
            <a:r>
              <a:rPr lang="fr-FR" b="1" noProof="0" smtClean="0"/>
              <a:t>Les nématicides chimiques sont remplacés</a:t>
            </a:r>
          </a:p>
          <a:p>
            <a:pPr lvl="1"/>
            <a:r>
              <a:rPr lang="fr-FR" b="1" noProof="0" smtClean="0"/>
              <a:t>La consommation d'eau est réduite grâce à une capacité de rétention en eau dans le sol plus élevée</a:t>
            </a:r>
          </a:p>
          <a:p>
            <a:endParaRPr lang="fr-FR" b="1" noProof="0"/>
          </a:p>
        </p:txBody>
      </p:sp>
      <p:sp>
        <p:nvSpPr>
          <p:cNvPr id="6" name="Espace réservé du texte 5"/>
          <p:cNvSpPr>
            <a:spLocks noGrp="1"/>
          </p:cNvSpPr>
          <p:nvPr>
            <p:ph type="body" sz="quarter" idx="13"/>
          </p:nvPr>
        </p:nvSpPr>
        <p:spPr>
          <a:xfrm>
            <a:off x="450000" y="1585670"/>
            <a:ext cx="4032000" cy="360000"/>
          </a:xfrm>
        </p:spPr>
        <p:txBody>
          <a:bodyPr/>
          <a:lstStyle/>
          <a:p>
            <a:r>
              <a:rPr lang="fr-FR" b="1" noProof="0" smtClean="0"/>
              <a:t>Réduction des coûts de fonctionnement</a:t>
            </a:r>
            <a:endParaRPr lang="fr-FR" b="1" noProof="0"/>
          </a:p>
        </p:txBody>
      </p:sp>
      <p:sp>
        <p:nvSpPr>
          <p:cNvPr id="7" name="Espace réservé du texte 6"/>
          <p:cNvSpPr>
            <a:spLocks noGrp="1"/>
          </p:cNvSpPr>
          <p:nvPr>
            <p:ph type="body" sz="quarter" idx="14"/>
          </p:nvPr>
        </p:nvSpPr>
        <p:spPr>
          <a:xfrm>
            <a:off x="4680000" y="1585670"/>
            <a:ext cx="4032000" cy="360000"/>
          </a:xfrm>
        </p:spPr>
        <p:txBody>
          <a:bodyPr/>
          <a:lstStyle/>
          <a:p>
            <a:r>
              <a:rPr lang="fr-FR" b="1" noProof="0" smtClean="0"/>
              <a:t>Protection des équipements et des collaborateurs</a:t>
            </a:r>
            <a:endParaRPr lang="fr-FR" b="1" noProof="0"/>
          </a:p>
        </p:txBody>
      </p:sp>
      <p:sp>
        <p:nvSpPr>
          <p:cNvPr id="8" name="Espace réservé du texte 7"/>
          <p:cNvSpPr>
            <a:spLocks noGrp="1"/>
          </p:cNvSpPr>
          <p:nvPr>
            <p:ph type="body" sz="quarter" idx="15"/>
          </p:nvPr>
        </p:nvSpPr>
        <p:spPr/>
        <p:txBody>
          <a:bodyPr/>
          <a:lstStyle/>
          <a:p>
            <a:r>
              <a:rPr lang="fr-FR" noProof="0" smtClean="0"/>
              <a:t>Tous ces avantages conduisent à une meilleure image du producteur sur le marché et contribuent à faciliter l’application des règles de bannissement des produits chimiques</a:t>
            </a:r>
            <a:endParaRPr lang="fr-FR" noProof="0"/>
          </a:p>
        </p:txBody>
      </p:sp>
    </p:spTree>
    <p:extLst>
      <p:ext uri="{BB962C8B-B14F-4D97-AF65-F5344CB8AC3E}">
        <p14:creationId xmlns:p14="http://schemas.microsoft.com/office/powerpoint/2010/main" val="34116643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9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1900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1900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par>
                                <p:cTn id="14" presetID="10" presetClass="entr" presetSubtype="0" fill="hold" grpId="0" nodeType="withEffect">
                                  <p:stCondLst>
                                    <p:cond delay="1900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par>
                          <p:cTn id="17" fill="hold">
                            <p:stCondLst>
                              <p:cond delay="19500"/>
                            </p:stCondLst>
                            <p:childTnLst>
                              <p:par>
                                <p:cTn id="18" presetID="10" presetClass="entr" presetSubtype="0" fill="hold" grpId="0" nodeType="afterEffect">
                                  <p:stCondLst>
                                    <p:cond delay="13000"/>
                                  </p:stCondLst>
                                  <p:childTnLst>
                                    <p:set>
                                      <p:cBhvr>
                                        <p:cTn id="19" dur="1" fill="hold">
                                          <p:stCondLst>
                                            <p:cond delay="0"/>
                                          </p:stCondLst>
                                        </p:cTn>
                                        <p:tgtEl>
                                          <p:spTgt spid="8">
                                            <p:bg/>
                                          </p:spTgt>
                                        </p:tgtEl>
                                        <p:attrNameLst>
                                          <p:attrName>style.visibility</p:attrName>
                                        </p:attrNameLst>
                                      </p:cBhvr>
                                      <p:to>
                                        <p:strVal val="visible"/>
                                      </p:to>
                                    </p:set>
                                    <p:animEffect transition="in" filter="fade">
                                      <p:cBhvr>
                                        <p:cTn id="20" dur="500"/>
                                        <p:tgtEl>
                                          <p:spTgt spid="8">
                                            <p:bg/>
                                          </p:spTgt>
                                        </p:tgtEl>
                                      </p:cBhvr>
                                    </p:animEffect>
                                  </p:childTnLst>
                                </p:cTn>
                              </p:par>
                              <p:par>
                                <p:cTn id="21" presetID="10" presetClass="entr" presetSubtype="0" fill="hold" grpId="0" nodeType="withEffect">
                                  <p:stCondLst>
                                    <p:cond delay="1300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p:bldP spid="8"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98045" y="737477"/>
            <a:ext cx="5813778" cy="3766283"/>
          </a:xfrm>
        </p:spPr>
        <p:txBody>
          <a:bodyPr/>
          <a:lstStyle/>
          <a:p>
            <a:pPr algn="ctr"/>
            <a:r>
              <a:rPr lang="fr-FR" noProof="0" dirty="0" smtClean="0"/>
              <a:t>Aqua-4D® pour l’Irrigation </a:t>
            </a:r>
            <a:br>
              <a:rPr lang="fr-FR" noProof="0" dirty="0" smtClean="0"/>
            </a:br>
            <a:r>
              <a:rPr lang="fr-FR" sz="2400" noProof="0" dirty="0" smtClean="0"/>
              <a:t>Améliore la qualité et les rendements de production des cultures</a:t>
            </a:r>
            <a:endParaRPr lang="fr-FR" sz="2400" noProof="0" dirty="0"/>
          </a:p>
        </p:txBody>
      </p:sp>
      <p:pic>
        <p:nvPicPr>
          <p:cNvPr id="1026" name="Picture 2"/>
          <p:cNvPicPr>
            <a:picLocks noGrp="1" noChangeAspect="1" noChangeArrowheads="1"/>
          </p:cNvPicPr>
          <p:nvPr>
            <p:ph type="pic" sz="quarter" idx="10"/>
          </p:nvPr>
        </p:nvPicPr>
        <p:blipFill>
          <a:blip r:embed="rId3" cstate="print"/>
          <a:srcRect t="3361" b="3361"/>
          <a:stretch>
            <a:fillRect/>
          </a:stretch>
        </p:blipFill>
        <p:spPr bwMode="auto">
          <a:prstGeom prst="rect">
            <a:avLst/>
          </a:prstGeom>
          <a:noFill/>
          <a:ln w="9525">
            <a:noFill/>
            <a:miter lim="800000"/>
            <a:headEnd/>
            <a:tailEnd/>
          </a:ln>
        </p:spPr>
      </p:pic>
      <p:sp>
        <p:nvSpPr>
          <p:cNvPr id="6" name="Espace réservé du texte 5"/>
          <p:cNvSpPr>
            <a:spLocks noGrp="1"/>
          </p:cNvSpPr>
          <p:nvPr>
            <p:ph type="body" sz="quarter" idx="11"/>
          </p:nvPr>
        </p:nvSpPr>
        <p:spPr/>
        <p:txBody>
          <a:bodyPr/>
          <a:lstStyle/>
          <a:p>
            <a:endParaRPr lang="fr-F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txBox="1">
            <a:spLocks noChangeArrowheads="1"/>
          </p:cNvSpPr>
          <p:nvPr/>
        </p:nvSpPr>
        <p:spPr>
          <a:xfrm>
            <a:off x="2348883" y="5195248"/>
            <a:ext cx="4749554" cy="1439489"/>
          </a:xfrm>
          <a:prstGeom prst="rect">
            <a:avLst/>
          </a:prstGeom>
        </p:spPr>
        <p:txBody>
          <a:bodyPr/>
          <a:lstStyle/>
          <a:p>
            <a:pPr marL="0" marR="0" lvl="0" indent="0" algn="l" defTabSz="914400" rtl="0" eaLnBrk="1" fontAlgn="base" latinLnBrk="0" hangingPunct="1">
              <a:lnSpc>
                <a:spcPct val="90000"/>
              </a:lnSpc>
              <a:spcBef>
                <a:spcPts val="300"/>
              </a:spcBef>
              <a:spcAft>
                <a:spcPct val="0"/>
              </a:spcAft>
              <a:buClr>
                <a:srgbClr val="F7941E"/>
              </a:buClr>
              <a:buSzPct val="95000"/>
              <a:buFont typeface="Wingdings 2" pitchFamily="18" charset="2"/>
              <a:buNone/>
              <a:tabLst/>
              <a:defRPr/>
            </a:pPr>
            <a:r>
              <a:rPr kumimoji="0" lang="en-US" sz="2400" b="0" i="0" u="none" strike="noStrike" kern="0" cap="none" spc="0" normalizeH="0" baseline="0" dirty="0" smtClean="0">
                <a:ln>
                  <a:noFill/>
                </a:ln>
                <a:solidFill>
                  <a:srgbClr val="0475BC"/>
                </a:solidFill>
                <a:effectLst/>
                <a:uLnTx/>
                <a:uFillTx/>
                <a:latin typeface="Calibri" pitchFamily="34" charset="0"/>
                <a:ea typeface="+mn-ea"/>
                <a:cs typeface="+mn-cs"/>
              </a:rPr>
              <a:t>Planet Horizons Technologies SA</a:t>
            </a:r>
          </a:p>
          <a:p>
            <a:pPr marL="0" marR="0" lvl="0" indent="0" algn="l" defTabSz="914400" rtl="0" eaLnBrk="1" fontAlgn="base" latinLnBrk="0" hangingPunct="1">
              <a:lnSpc>
                <a:spcPct val="90000"/>
              </a:lnSpc>
              <a:spcBef>
                <a:spcPts val="300"/>
              </a:spcBef>
              <a:spcAft>
                <a:spcPct val="0"/>
              </a:spcAft>
              <a:buClr>
                <a:srgbClr val="F7941E"/>
              </a:buClr>
              <a:buSzPct val="95000"/>
              <a:buFont typeface="Wingdings 2" pitchFamily="18" charset="2"/>
              <a:buNone/>
              <a:tabLst/>
              <a:defRPr/>
            </a:pPr>
            <a:r>
              <a:rPr kumimoji="0" lang="fr-FR" sz="2000" b="0" i="0" u="none" strike="noStrike" kern="0" cap="none" spc="0" normalizeH="0" baseline="0" noProof="0" dirty="0" smtClean="0">
                <a:ln>
                  <a:noFill/>
                </a:ln>
                <a:solidFill>
                  <a:srgbClr val="6E6E6E"/>
                </a:solidFill>
                <a:effectLst/>
                <a:uLnTx/>
                <a:uFillTx/>
                <a:latin typeface="Calibri" pitchFamily="34" charset="0"/>
                <a:ea typeface="+mn-ea"/>
                <a:cs typeface="+mn-cs"/>
              </a:rPr>
              <a:t>Technopole 5,</a:t>
            </a:r>
            <a:r>
              <a:rPr kumimoji="0" lang="fr-FR" sz="2000" b="0" i="0" u="none" strike="noStrike" kern="0" cap="none" spc="0" normalizeH="0" noProof="0" dirty="0" smtClean="0">
                <a:ln>
                  <a:noFill/>
                </a:ln>
                <a:solidFill>
                  <a:srgbClr val="6E6E6E"/>
                </a:solidFill>
                <a:effectLst/>
                <a:uLnTx/>
                <a:uFillTx/>
                <a:latin typeface="Calibri" pitchFamily="34" charset="0"/>
                <a:ea typeface="+mn-ea"/>
                <a:cs typeface="+mn-cs"/>
              </a:rPr>
              <a:t> </a:t>
            </a:r>
            <a:r>
              <a:rPr kumimoji="0" lang="fr-FR" sz="2000" b="0" i="0" u="none" strike="noStrike" kern="0" cap="none" spc="0" normalizeH="0" baseline="0" noProof="0" dirty="0" smtClean="0">
                <a:ln>
                  <a:noFill/>
                </a:ln>
                <a:solidFill>
                  <a:srgbClr val="6E6E6E"/>
                </a:solidFill>
                <a:effectLst/>
                <a:uLnTx/>
                <a:uFillTx/>
                <a:latin typeface="Calibri" pitchFamily="34" charset="0"/>
                <a:ea typeface="+mn-ea"/>
                <a:cs typeface="+mn-cs"/>
              </a:rPr>
              <a:t>CH-3960 Sierre,</a:t>
            </a:r>
            <a:r>
              <a:rPr kumimoji="0" lang="fr-FR" sz="2000" b="0" i="0" u="none" strike="noStrike" kern="0" cap="none" spc="0" normalizeH="0" noProof="0" dirty="0" smtClean="0">
                <a:ln>
                  <a:noFill/>
                </a:ln>
                <a:solidFill>
                  <a:srgbClr val="6E6E6E"/>
                </a:solidFill>
                <a:effectLst/>
                <a:uLnTx/>
                <a:uFillTx/>
                <a:latin typeface="Calibri" pitchFamily="34" charset="0"/>
                <a:ea typeface="+mn-ea"/>
                <a:cs typeface="+mn-cs"/>
              </a:rPr>
              <a:t> </a:t>
            </a:r>
            <a:r>
              <a:rPr kumimoji="0" lang="en-US" sz="2000" b="0" i="0" u="none" strike="noStrike" kern="0" cap="none" spc="0" normalizeH="0" baseline="0" dirty="0" smtClean="0">
                <a:ln>
                  <a:noFill/>
                </a:ln>
                <a:solidFill>
                  <a:srgbClr val="6E6E6E"/>
                </a:solidFill>
                <a:effectLst/>
                <a:uLnTx/>
                <a:uFillTx/>
                <a:latin typeface="Calibri" pitchFamily="34" charset="0"/>
                <a:ea typeface="+mn-ea"/>
                <a:cs typeface="+mn-cs"/>
              </a:rPr>
              <a:t>Switzerland</a:t>
            </a:r>
          </a:p>
          <a:p>
            <a:pPr marL="0" marR="0" lvl="0" indent="0" algn="l" defTabSz="914400" rtl="0" eaLnBrk="1" fontAlgn="base" latinLnBrk="0" hangingPunct="1">
              <a:lnSpc>
                <a:spcPct val="90000"/>
              </a:lnSpc>
              <a:spcBef>
                <a:spcPts val="300"/>
              </a:spcBef>
              <a:spcAft>
                <a:spcPct val="0"/>
              </a:spcAft>
              <a:buClr>
                <a:srgbClr val="F7941E"/>
              </a:buClr>
              <a:buSzPct val="95000"/>
              <a:buFont typeface="Wingdings 2" pitchFamily="18" charset="2"/>
              <a:buNone/>
              <a:tabLst/>
              <a:defRPr/>
            </a:pPr>
            <a:r>
              <a:rPr kumimoji="0" lang="en-US" sz="2000" b="0" i="0" u="none" strike="noStrike" kern="0" cap="none" spc="0" normalizeH="0" baseline="0" noProof="0" dirty="0" smtClean="0">
                <a:ln>
                  <a:noFill/>
                </a:ln>
                <a:solidFill>
                  <a:schemeClr val="tx2"/>
                </a:solidFill>
                <a:effectLst/>
                <a:uLnTx/>
                <a:uFillTx/>
                <a:latin typeface="Calibri" pitchFamily="34" charset="0"/>
                <a:ea typeface="+mn-ea"/>
                <a:cs typeface="+mn-cs"/>
              </a:rPr>
              <a:t>www.planethorizons.com</a:t>
            </a:r>
          </a:p>
          <a:p>
            <a:pPr marL="0" marR="0" lvl="0" indent="0" algn="l" defTabSz="914400" rtl="0" eaLnBrk="1" fontAlgn="base" latinLnBrk="0" hangingPunct="1">
              <a:lnSpc>
                <a:spcPct val="90000"/>
              </a:lnSpc>
              <a:spcBef>
                <a:spcPts val="300"/>
              </a:spcBef>
              <a:spcAft>
                <a:spcPct val="0"/>
              </a:spcAft>
              <a:buClr>
                <a:srgbClr val="F7941E"/>
              </a:buClr>
              <a:buSzPct val="95000"/>
              <a:buFont typeface="Wingdings 2" pitchFamily="18" charset="2"/>
              <a:buNone/>
              <a:tabLst/>
              <a:defRPr/>
            </a:pPr>
            <a:r>
              <a:rPr kumimoji="0" lang="en-US" sz="2000" b="0" i="0" u="none" strike="noStrike" kern="0" cap="none" spc="0" normalizeH="0" baseline="0" noProof="0" dirty="0" smtClean="0">
                <a:ln>
                  <a:noFill/>
                </a:ln>
                <a:solidFill>
                  <a:schemeClr val="tx2"/>
                </a:solidFill>
                <a:effectLst/>
                <a:uLnTx/>
                <a:uFillTx/>
                <a:latin typeface="Calibri" pitchFamily="34" charset="0"/>
                <a:ea typeface="+mn-ea"/>
                <a:cs typeface="+mn-cs"/>
              </a:rPr>
              <a:t>info@planethorizons.com</a:t>
            </a:r>
          </a:p>
          <a:p>
            <a:pPr marL="0" marR="0" lvl="0" indent="0" algn="l" defTabSz="914400" rtl="0" eaLnBrk="1" fontAlgn="base" latinLnBrk="0" hangingPunct="1">
              <a:lnSpc>
                <a:spcPct val="90000"/>
              </a:lnSpc>
              <a:spcBef>
                <a:spcPts val="300"/>
              </a:spcBef>
              <a:spcAft>
                <a:spcPct val="0"/>
              </a:spcAft>
              <a:buClr>
                <a:srgbClr val="F7941E"/>
              </a:buClr>
              <a:buSzPct val="95000"/>
              <a:buFont typeface="Wingdings 2" pitchFamily="18" charset="2"/>
              <a:buNone/>
              <a:tabLst/>
              <a:defRPr/>
            </a:pPr>
            <a:endParaRPr kumimoji="0" lang="en-US" sz="2000" b="0" i="0" u="none" strike="noStrike" kern="0" cap="none" spc="0" normalizeH="0" baseline="0" noProof="0" dirty="0" smtClean="0">
              <a:ln>
                <a:noFill/>
              </a:ln>
              <a:solidFill>
                <a:schemeClr val="tx2"/>
              </a:solidFill>
              <a:effectLst/>
              <a:uLnTx/>
              <a:uFillTx/>
              <a:latin typeface="Calibri" pitchFamily="34" charset="0"/>
              <a:ea typeface="+mn-ea"/>
              <a:cs typeface="+mn-cs"/>
            </a:endParaRPr>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2048" y="969212"/>
            <a:ext cx="6114795" cy="3965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txBox="1">
            <a:spLocks noChangeArrowheads="1"/>
          </p:cNvSpPr>
          <p:nvPr/>
        </p:nvSpPr>
        <p:spPr>
          <a:xfrm>
            <a:off x="2274452" y="435418"/>
            <a:ext cx="6518668" cy="489625"/>
          </a:xfrm>
          <a:prstGeom prst="rect">
            <a:avLst/>
          </a:prstGeom>
        </p:spPr>
        <p:txBody>
          <a:bodyPr/>
          <a:lstStyle/>
          <a:p>
            <a:pPr marL="0" marR="0" lvl="0" indent="0" algn="l" defTabSz="914400" rtl="0" eaLnBrk="1" fontAlgn="base" latinLnBrk="0" hangingPunct="1">
              <a:lnSpc>
                <a:spcPct val="90000"/>
              </a:lnSpc>
              <a:spcBef>
                <a:spcPts val="300"/>
              </a:spcBef>
              <a:spcAft>
                <a:spcPct val="0"/>
              </a:spcAft>
              <a:buClr>
                <a:srgbClr val="F7941E"/>
              </a:buClr>
              <a:buSzPct val="95000"/>
              <a:buFont typeface="Wingdings 2" pitchFamily="18" charset="2"/>
              <a:buNone/>
              <a:tabLst/>
              <a:defRPr/>
            </a:pPr>
            <a:endParaRPr kumimoji="0" lang="fr-FR" sz="2000" b="0" i="0" u="none" strike="noStrike" kern="0" cap="none" spc="0" normalizeH="0" baseline="0" dirty="0" smtClean="0">
              <a:ln>
                <a:noFill/>
              </a:ln>
              <a:solidFill>
                <a:schemeClr val="tx2"/>
              </a:solidFill>
              <a:effectLst/>
              <a:uLnTx/>
              <a:uFillTx/>
              <a:latin typeface="Calibri" pitchFamily="34" charset="0"/>
              <a:ea typeface="+mn-ea"/>
              <a:cs typeface="+mn-cs"/>
            </a:endParaRPr>
          </a:p>
        </p:txBody>
      </p:sp>
      <p:sp>
        <p:nvSpPr>
          <p:cNvPr id="5" name="Rectangle 3"/>
          <p:cNvSpPr txBox="1">
            <a:spLocks noChangeArrowheads="1"/>
          </p:cNvSpPr>
          <p:nvPr/>
        </p:nvSpPr>
        <p:spPr>
          <a:xfrm>
            <a:off x="2369580" y="205299"/>
            <a:ext cx="6423540" cy="719744"/>
          </a:xfrm>
          <a:prstGeom prst="rect">
            <a:avLst/>
          </a:prstGeom>
        </p:spPr>
        <p:txBody>
          <a:bodyPr/>
          <a:lstStyle/>
          <a:p>
            <a:pPr marL="0" marR="0" lvl="0" indent="0" algn="l" defTabSz="914400" rtl="0" eaLnBrk="1" fontAlgn="base" latinLnBrk="0" hangingPunct="1">
              <a:lnSpc>
                <a:spcPct val="90000"/>
              </a:lnSpc>
              <a:spcBef>
                <a:spcPts val="300"/>
              </a:spcBef>
              <a:spcAft>
                <a:spcPct val="0"/>
              </a:spcAft>
              <a:buClr>
                <a:srgbClr val="F7941E"/>
              </a:buClr>
              <a:buSzPct val="95000"/>
              <a:buFont typeface="Wingdings 2" pitchFamily="18" charset="2"/>
              <a:buNone/>
              <a:tabLst/>
              <a:defRPr/>
            </a:pPr>
            <a:r>
              <a:rPr kumimoji="0" lang="en-US" sz="2000" b="0" i="0" u="none" strike="noStrike" kern="0" cap="none" spc="0" normalizeH="0" baseline="0" noProof="0" dirty="0" smtClean="0">
                <a:ln>
                  <a:noFill/>
                </a:ln>
                <a:solidFill>
                  <a:schemeClr val="tx2"/>
                </a:solidFill>
                <a:effectLst/>
                <a:uLnTx/>
                <a:uFillTx/>
                <a:latin typeface="Calibri" pitchFamily="34" charset="0"/>
                <a:ea typeface="+mn-ea"/>
                <a:cs typeface="+mn-cs"/>
              </a:rPr>
              <a:t>Solutions</a:t>
            </a:r>
            <a:r>
              <a:rPr kumimoji="0" lang="en-US" sz="2000" b="0" i="0" u="none" strike="noStrike" kern="0" cap="none" spc="0" normalizeH="0" noProof="0" dirty="0" smtClean="0">
                <a:ln>
                  <a:noFill/>
                </a:ln>
                <a:solidFill>
                  <a:schemeClr val="tx2"/>
                </a:solidFill>
                <a:effectLst/>
                <a:uLnTx/>
                <a:uFillTx/>
                <a:latin typeface="Calibri" pitchFamily="34" charset="0"/>
                <a:ea typeface="+mn-ea"/>
                <a:cs typeface="+mn-cs"/>
              </a:rPr>
              <a:t> </a:t>
            </a:r>
            <a:r>
              <a:rPr kumimoji="0" lang="en-US" sz="2000" b="0" i="0" u="none" strike="noStrike" kern="0" cap="none" spc="0" normalizeH="0" noProof="0" dirty="0" err="1" smtClean="0">
                <a:ln>
                  <a:noFill/>
                </a:ln>
                <a:solidFill>
                  <a:schemeClr val="tx2"/>
                </a:solidFill>
                <a:effectLst/>
                <a:uLnTx/>
                <a:uFillTx/>
                <a:latin typeface="Calibri" pitchFamily="34" charset="0"/>
                <a:ea typeface="+mn-ea"/>
                <a:cs typeface="+mn-cs"/>
              </a:rPr>
              <a:t>sur</a:t>
            </a:r>
            <a:r>
              <a:rPr kumimoji="0" lang="en-US" sz="2000" b="0" i="0" u="none" strike="noStrike" kern="0" cap="none" spc="0" normalizeH="0" noProof="0" dirty="0" smtClean="0">
                <a:ln>
                  <a:noFill/>
                </a:ln>
                <a:solidFill>
                  <a:schemeClr val="tx2"/>
                </a:solidFill>
                <a:effectLst/>
                <a:uLnTx/>
                <a:uFillTx/>
                <a:latin typeface="Calibri" pitchFamily="34" charset="0"/>
                <a:ea typeface="+mn-ea"/>
                <a:cs typeface="+mn-cs"/>
              </a:rPr>
              <a:t> </a:t>
            </a:r>
            <a:r>
              <a:rPr kumimoji="0" lang="en-US" sz="2000" b="0" i="0" u="none" strike="noStrike" kern="0" cap="none" spc="0" normalizeH="0" noProof="0" dirty="0" err="1" smtClean="0">
                <a:ln>
                  <a:noFill/>
                </a:ln>
                <a:solidFill>
                  <a:schemeClr val="tx2"/>
                </a:solidFill>
                <a:effectLst/>
                <a:uLnTx/>
                <a:uFillTx/>
                <a:latin typeface="Calibri" pitchFamily="34" charset="0"/>
                <a:ea typeface="+mn-ea"/>
                <a:cs typeface="+mn-cs"/>
              </a:rPr>
              <a:t>mesure</a:t>
            </a:r>
            <a:r>
              <a:rPr kumimoji="0" lang="en-US" sz="2000" b="0" i="0" u="none" strike="noStrike" kern="0" cap="none" spc="0" normalizeH="0" noProof="0" dirty="0" smtClean="0">
                <a:ln>
                  <a:noFill/>
                </a:ln>
                <a:solidFill>
                  <a:schemeClr val="tx2"/>
                </a:solidFill>
                <a:effectLst/>
                <a:uLnTx/>
                <a:uFillTx/>
                <a:latin typeface="Calibri" pitchFamily="34" charset="0"/>
                <a:ea typeface="+mn-ea"/>
                <a:cs typeface="+mn-cs"/>
              </a:rPr>
              <a:t> pour </a:t>
            </a:r>
            <a:r>
              <a:rPr kumimoji="0" lang="en-US" sz="2000" b="0" i="0" u="none" strike="noStrike" kern="0" cap="none" spc="0" normalizeH="0" noProof="0" dirty="0" err="1" smtClean="0">
                <a:ln>
                  <a:noFill/>
                </a:ln>
                <a:solidFill>
                  <a:schemeClr val="tx2"/>
                </a:solidFill>
                <a:effectLst/>
                <a:uLnTx/>
                <a:uFillTx/>
                <a:latin typeface="Calibri" pitchFamily="34" charset="0"/>
                <a:ea typeface="+mn-ea"/>
                <a:cs typeface="+mn-cs"/>
              </a:rPr>
              <a:t>répondre</a:t>
            </a:r>
            <a:r>
              <a:rPr kumimoji="0" lang="en-US" sz="2000" b="0" i="0" u="none" strike="noStrike" kern="0" cap="none" spc="0" normalizeH="0" noProof="0" dirty="0" smtClean="0">
                <a:ln>
                  <a:noFill/>
                </a:ln>
                <a:solidFill>
                  <a:schemeClr val="tx2"/>
                </a:solidFill>
                <a:effectLst/>
                <a:uLnTx/>
                <a:uFillTx/>
                <a:latin typeface="Calibri" pitchFamily="34" charset="0"/>
                <a:ea typeface="+mn-ea"/>
                <a:cs typeface="+mn-cs"/>
              </a:rPr>
              <a:t> à </a:t>
            </a:r>
            <a:r>
              <a:rPr kumimoji="0" lang="en-US" sz="2000" b="0" i="0" u="none" strike="noStrike" kern="0" cap="none" spc="0" normalizeH="0" noProof="0" dirty="0" err="1" smtClean="0">
                <a:ln>
                  <a:noFill/>
                </a:ln>
                <a:solidFill>
                  <a:schemeClr val="tx2"/>
                </a:solidFill>
                <a:effectLst/>
                <a:uLnTx/>
                <a:uFillTx/>
                <a:latin typeface="Calibri" pitchFamily="34" charset="0"/>
                <a:ea typeface="+mn-ea"/>
                <a:cs typeface="+mn-cs"/>
              </a:rPr>
              <a:t>vos</a:t>
            </a:r>
            <a:r>
              <a:rPr kumimoji="0" lang="en-US" sz="2000" b="0" i="0" u="none" strike="noStrike" kern="0" cap="none" spc="0" normalizeH="0" noProof="0" dirty="0" smtClean="0">
                <a:ln>
                  <a:noFill/>
                </a:ln>
                <a:solidFill>
                  <a:schemeClr val="tx2"/>
                </a:solidFill>
                <a:effectLst/>
                <a:uLnTx/>
                <a:uFillTx/>
                <a:latin typeface="Calibri" pitchFamily="34" charset="0"/>
                <a:ea typeface="+mn-ea"/>
                <a:cs typeface="+mn-cs"/>
              </a:rPr>
              <a:t> </a:t>
            </a:r>
            <a:r>
              <a:rPr kumimoji="0" lang="en-US" sz="2000" b="0" i="0" u="none" strike="noStrike" kern="0" cap="none" spc="0" normalizeH="0" noProof="0" dirty="0" err="1" smtClean="0">
                <a:ln>
                  <a:noFill/>
                </a:ln>
                <a:solidFill>
                  <a:schemeClr val="tx2"/>
                </a:solidFill>
                <a:effectLst/>
                <a:uLnTx/>
                <a:uFillTx/>
                <a:latin typeface="Calibri" pitchFamily="34" charset="0"/>
                <a:ea typeface="+mn-ea"/>
                <a:cs typeface="+mn-cs"/>
              </a:rPr>
              <a:t>besoins</a:t>
            </a:r>
            <a:endParaRPr kumimoji="0" lang="en-US" sz="2000" b="0" i="0" u="none" strike="noStrike" kern="0" cap="none" spc="0" normalizeH="0" baseline="0" noProof="0" dirty="0" smtClean="0">
              <a:ln>
                <a:noFill/>
              </a:ln>
              <a:solidFill>
                <a:schemeClr val="tx2"/>
              </a:solidFill>
              <a:effectLst/>
              <a:uLnTx/>
              <a:uFillTx/>
              <a:latin typeface="Calibri" pitchFamily="34" charset="0"/>
              <a:ea typeface="+mn-ea"/>
              <a:cs typeface="+mn-cs"/>
            </a:endParaRPr>
          </a:p>
          <a:p>
            <a:pPr marL="0" marR="0" lvl="0" indent="0" algn="l" defTabSz="914400" rtl="0" eaLnBrk="1" fontAlgn="base" latinLnBrk="0" hangingPunct="1">
              <a:lnSpc>
                <a:spcPct val="90000"/>
              </a:lnSpc>
              <a:spcBef>
                <a:spcPts val="300"/>
              </a:spcBef>
              <a:spcAft>
                <a:spcPct val="0"/>
              </a:spcAft>
              <a:buClr>
                <a:srgbClr val="F7941E"/>
              </a:buClr>
              <a:buSzPct val="95000"/>
              <a:buFont typeface="Wingdings 2" pitchFamily="18" charset="2"/>
              <a:buNone/>
              <a:tabLst/>
              <a:defRPr/>
            </a:pPr>
            <a:endParaRPr kumimoji="0" lang="en-US" sz="2000" b="0" i="0" u="none" strike="noStrike" kern="0" cap="none" spc="0" normalizeH="0" baseline="0" noProof="0" dirty="0" smtClean="0">
              <a:ln>
                <a:noFill/>
              </a:ln>
              <a:solidFill>
                <a:schemeClr val="tx2"/>
              </a:solidFill>
              <a:effectLst/>
              <a:uLnTx/>
              <a:uFillTx/>
              <a:latin typeface="Calibri" pitchFamily="34" charset="0"/>
              <a:ea typeface="+mn-ea"/>
              <a:cs typeface="+mn-cs"/>
            </a:endParaRPr>
          </a:p>
        </p:txBody>
      </p:sp>
    </p:spTree>
    <p:extLst>
      <p:ext uri="{BB962C8B-B14F-4D97-AF65-F5344CB8AC3E}">
        <p14:creationId xmlns:p14="http://schemas.microsoft.com/office/powerpoint/2010/main" val="2198184415"/>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p:txBody>
          <a:bodyPr/>
          <a:lstStyle/>
          <a:p>
            <a:r>
              <a:rPr lang="fr-FR" noProof="0" smtClean="0"/>
              <a:t>La science de l'eau</a:t>
            </a:r>
          </a:p>
        </p:txBody>
      </p:sp>
      <p:sp>
        <p:nvSpPr>
          <p:cNvPr id="3" name="Espace réservé du numéro de diapositive 2"/>
          <p:cNvSpPr>
            <a:spLocks noGrp="1"/>
          </p:cNvSpPr>
          <p:nvPr>
            <p:ph type="sldNum" sz="quarter" idx="4294967295"/>
          </p:nvPr>
        </p:nvSpPr>
        <p:spPr>
          <a:xfrm>
            <a:off x="8388350" y="6475413"/>
            <a:ext cx="523875" cy="246062"/>
          </a:xfrm>
          <a:prstGeom prst="rect">
            <a:avLst/>
          </a:prstGeom>
        </p:spPr>
        <p:txBody>
          <a:bodyPr/>
          <a:lstStyle/>
          <a:p>
            <a:pPr>
              <a:defRPr/>
            </a:pPr>
            <a:fld id="{C17EC3B3-04F3-42DA-8431-2DF90DE1D4DE}" type="slidenum">
              <a:rPr lang="en-US">
                <a:solidFill>
                  <a:srgbClr val="FFFFFF"/>
                </a:solidFill>
              </a:rPr>
              <a:pPr>
                <a:defRPr/>
              </a:pPr>
              <a:t>29</a:t>
            </a:fld>
            <a:endParaRPr lang="en-US" dirty="0">
              <a:solidFill>
                <a:srgbClr val="FFFFFF"/>
              </a:solidFill>
            </a:endParaRPr>
          </a:p>
        </p:txBody>
      </p:sp>
      <p:pic>
        <p:nvPicPr>
          <p:cNvPr id="10244" name="Espace réservé du contenu 6" descr="H2O_1.jpg"/>
          <p:cNvPicPr>
            <a:picLocks noGrp="1" noChangeAspect="1"/>
          </p:cNvPicPr>
          <p:nvPr>
            <p:ph sz="quarter" idx="11"/>
          </p:nvPr>
        </p:nvPicPr>
        <p:blipFill>
          <a:blip r:embed="rId3" cstate="print"/>
          <a:srcRect/>
          <a:stretch>
            <a:fillRect/>
          </a:stretch>
        </p:blipFill>
        <p:spPr>
          <a:xfrm>
            <a:off x="4697413" y="2436813"/>
            <a:ext cx="3219450" cy="2254250"/>
          </a:xfrm>
        </p:spPr>
      </p:pic>
      <p:sp>
        <p:nvSpPr>
          <p:cNvPr id="10245" name="Espace réservé du contenu 4"/>
          <p:cNvSpPr>
            <a:spLocks noGrp="1"/>
          </p:cNvSpPr>
          <p:nvPr>
            <p:ph sz="quarter" idx="12"/>
          </p:nvPr>
        </p:nvSpPr>
        <p:spPr>
          <a:xfrm>
            <a:off x="449263" y="2268538"/>
            <a:ext cx="4032250" cy="2806700"/>
          </a:xfrm>
        </p:spPr>
        <p:txBody>
          <a:bodyPr/>
          <a:lstStyle/>
          <a:p>
            <a:endParaRPr lang="fr-FR" sz="1800" b="1" noProof="0" smtClean="0"/>
          </a:p>
          <a:p>
            <a:pPr lvl="1"/>
            <a:r>
              <a:rPr lang="fr-FR" sz="1800" b="1" noProof="0" smtClean="0"/>
              <a:t>Maximum de densité à 4°C</a:t>
            </a:r>
          </a:p>
          <a:p>
            <a:pPr lvl="1"/>
            <a:r>
              <a:rPr lang="fr-FR" sz="1800" b="1" noProof="0" smtClean="0"/>
              <a:t>Augmente de volume quand elle solidifie</a:t>
            </a:r>
          </a:p>
          <a:p>
            <a:pPr>
              <a:buFont typeface="Wingdings" pitchFamily="2" charset="2"/>
              <a:buChar char="§"/>
            </a:pPr>
            <a:endParaRPr lang="fr-FR" sz="1800" b="1" noProof="0" smtClean="0"/>
          </a:p>
          <a:p>
            <a:pPr>
              <a:buFont typeface="Wingdings" pitchFamily="2" charset="2"/>
              <a:buChar char="§"/>
            </a:pPr>
            <a:endParaRPr lang="fr-FR" sz="1800" b="1" noProof="0" smtClean="0"/>
          </a:p>
          <a:p>
            <a:pPr lvl="1"/>
            <a:r>
              <a:rPr lang="fr-FR" sz="1800" b="1" noProof="0" smtClean="0"/>
              <a:t>Dipôle électrique</a:t>
            </a:r>
          </a:p>
          <a:p>
            <a:endParaRPr lang="fr-FR" sz="1800" b="1" noProof="0" smtClean="0"/>
          </a:p>
          <a:p>
            <a:endParaRPr lang="fr-FR" sz="1800" b="1" noProof="0" smtClean="0"/>
          </a:p>
          <a:p>
            <a:endParaRPr lang="fr-FR" sz="1800" b="1" noProof="0" smtClean="0"/>
          </a:p>
        </p:txBody>
      </p:sp>
      <p:sp>
        <p:nvSpPr>
          <p:cNvPr id="10246" name="Espace réservé du texte 7"/>
          <p:cNvSpPr>
            <a:spLocks noGrp="1"/>
          </p:cNvSpPr>
          <p:nvPr>
            <p:ph type="body" sz="quarter" idx="13"/>
          </p:nvPr>
        </p:nvSpPr>
        <p:spPr>
          <a:xfrm>
            <a:off x="449263" y="1692275"/>
            <a:ext cx="4032250" cy="360363"/>
          </a:xfrm>
        </p:spPr>
        <p:txBody>
          <a:bodyPr/>
          <a:lstStyle/>
          <a:p>
            <a:r>
              <a:rPr lang="fr-FR" noProof="0" smtClean="0"/>
              <a:t>Propriétés physiques</a:t>
            </a:r>
          </a:p>
        </p:txBody>
      </p:sp>
      <p:sp>
        <p:nvSpPr>
          <p:cNvPr id="10247" name="Espace réservé du texte 8"/>
          <p:cNvSpPr>
            <a:spLocks noGrp="1"/>
          </p:cNvSpPr>
          <p:nvPr>
            <p:ph type="body" sz="quarter" idx="14"/>
          </p:nvPr>
        </p:nvSpPr>
        <p:spPr>
          <a:xfrm>
            <a:off x="4679950" y="1692275"/>
            <a:ext cx="4032250" cy="360363"/>
          </a:xfrm>
        </p:spPr>
        <p:txBody>
          <a:bodyPr/>
          <a:lstStyle/>
          <a:p>
            <a:r>
              <a:rPr lang="fr-FR" noProof="0" smtClean="0"/>
              <a:t>Molécule d’eau</a:t>
            </a:r>
          </a:p>
        </p:txBody>
      </p:sp>
      <p:sp>
        <p:nvSpPr>
          <p:cNvPr id="10248" name="Espace réservé du texte 9"/>
          <p:cNvSpPr>
            <a:spLocks noGrp="1"/>
          </p:cNvSpPr>
          <p:nvPr>
            <p:ph type="body" sz="quarter" idx="15"/>
          </p:nvPr>
        </p:nvSpPr>
        <p:spPr>
          <a:xfrm>
            <a:off x="449263" y="5292725"/>
            <a:ext cx="8280400" cy="647700"/>
          </a:xfrm>
        </p:spPr>
        <p:txBody>
          <a:bodyPr/>
          <a:lstStyle/>
          <a:p>
            <a:r>
              <a:rPr lang="fr-FR" sz="1800" noProof="0" smtClean="0"/>
              <a:t>L’Eau a des particularités physiques uniques dans la nature</a:t>
            </a:r>
          </a:p>
        </p:txBody>
      </p:sp>
    </p:spTree>
    <p:extLst>
      <p:ext uri="{BB962C8B-B14F-4D97-AF65-F5344CB8AC3E}">
        <p14:creationId xmlns:p14="http://schemas.microsoft.com/office/powerpoint/2010/main" val="1530468270"/>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Domaines d’expertise</a:t>
            </a:r>
            <a:endParaRPr lang="fr-CH" dirty="0"/>
          </a:p>
        </p:txBody>
      </p:sp>
      <p:sp>
        <p:nvSpPr>
          <p:cNvPr id="3" name="Espace réservé du contenu 2"/>
          <p:cNvSpPr>
            <a:spLocks noGrp="1"/>
          </p:cNvSpPr>
          <p:nvPr>
            <p:ph idx="1"/>
          </p:nvPr>
        </p:nvSpPr>
        <p:spPr/>
        <p:txBody>
          <a:bodyPr/>
          <a:lstStyle/>
          <a:p>
            <a:pPr marL="285750" indent="-285750">
              <a:buFont typeface="Arial" panose="020B0604020202020204" pitchFamily="34" charset="0"/>
              <a:buChar char="•"/>
            </a:pPr>
            <a:r>
              <a:rPr lang="fr-CH" dirty="0" smtClean="0"/>
              <a:t>Plein champs / sous abris </a:t>
            </a:r>
          </a:p>
          <a:p>
            <a:pPr marL="285750" indent="-285750">
              <a:buFont typeface="Arial" panose="020B0604020202020204" pitchFamily="34" charset="0"/>
              <a:buChar char="•"/>
            </a:pPr>
            <a:r>
              <a:rPr lang="fr-CH" dirty="0"/>
              <a:t>P</a:t>
            </a:r>
            <a:r>
              <a:rPr lang="fr-CH" dirty="0" smtClean="0"/>
              <a:t>leine terre / hors sol</a:t>
            </a:r>
          </a:p>
          <a:p>
            <a:pPr marL="285750" indent="-285750">
              <a:buFont typeface="Arial" panose="020B0604020202020204" pitchFamily="34" charset="0"/>
              <a:buChar char="•"/>
            </a:pPr>
            <a:r>
              <a:rPr lang="fr-CH" dirty="0" smtClean="0"/>
              <a:t>Maraichage</a:t>
            </a:r>
          </a:p>
          <a:p>
            <a:pPr marL="285750" indent="-285750">
              <a:buFont typeface="Arial" panose="020B0604020202020204" pitchFamily="34" charset="0"/>
              <a:buChar char="•"/>
            </a:pPr>
            <a:r>
              <a:rPr lang="fr-CH" dirty="0" smtClean="0"/>
              <a:t>Horticulture – Pépinières</a:t>
            </a:r>
          </a:p>
          <a:p>
            <a:pPr marL="285750" indent="-285750">
              <a:buFont typeface="Arial" panose="020B0604020202020204" pitchFamily="34" charset="0"/>
              <a:buChar char="•"/>
            </a:pPr>
            <a:r>
              <a:rPr lang="fr-CH" dirty="0" smtClean="0"/>
              <a:t>Arboriculture</a:t>
            </a:r>
          </a:p>
          <a:p>
            <a:pPr marL="285750" indent="-285750">
              <a:buFont typeface="Arial" panose="020B0604020202020204" pitchFamily="34" charset="0"/>
              <a:buChar char="•"/>
            </a:pPr>
            <a:r>
              <a:rPr lang="fr-CH" dirty="0" smtClean="0"/>
              <a:t>Grandes cultures</a:t>
            </a:r>
          </a:p>
          <a:p>
            <a:pPr marL="285750" indent="-285750">
              <a:buFont typeface="Arial" panose="020B0604020202020204" pitchFamily="34" charset="0"/>
              <a:buChar char="•"/>
            </a:pPr>
            <a:r>
              <a:rPr lang="fr-CH" dirty="0" smtClean="0"/>
              <a:t>Espaces verts</a:t>
            </a:r>
          </a:p>
          <a:p>
            <a:pPr marL="285750" indent="-285750">
              <a:buFont typeface="Arial" panose="020B0604020202020204" pitchFamily="34" charset="0"/>
              <a:buChar char="•"/>
            </a:pPr>
            <a:r>
              <a:rPr lang="fr-CH" dirty="0" smtClean="0"/>
              <a:t>Golf</a:t>
            </a:r>
            <a:endParaRPr lang="fr-CH" dirty="0"/>
          </a:p>
        </p:txBody>
      </p:sp>
    </p:spTree>
    <p:extLst>
      <p:ext uri="{BB962C8B-B14F-4D97-AF65-F5344CB8AC3E}">
        <p14:creationId xmlns:p14="http://schemas.microsoft.com/office/powerpoint/2010/main" val="473881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5"/>
          <p:cNvSpPr>
            <a:spLocks noGrp="1"/>
          </p:cNvSpPr>
          <p:nvPr>
            <p:ph type="title"/>
          </p:nvPr>
        </p:nvSpPr>
        <p:spPr/>
        <p:txBody>
          <a:bodyPr/>
          <a:lstStyle/>
          <a:p>
            <a:r>
              <a:rPr lang="fr-FR" noProof="0" smtClean="0"/>
              <a:t>Eau : une matière structurée et organisée</a:t>
            </a:r>
          </a:p>
        </p:txBody>
      </p:sp>
      <p:sp>
        <p:nvSpPr>
          <p:cNvPr id="3" name="Espace réservé du numéro de diapositive 2"/>
          <p:cNvSpPr>
            <a:spLocks noGrp="1"/>
          </p:cNvSpPr>
          <p:nvPr>
            <p:ph type="sldNum" sz="quarter" idx="4294967295"/>
          </p:nvPr>
        </p:nvSpPr>
        <p:spPr>
          <a:xfrm>
            <a:off x="8388350" y="6475413"/>
            <a:ext cx="523875" cy="246062"/>
          </a:xfrm>
          <a:prstGeom prst="rect">
            <a:avLst/>
          </a:prstGeom>
        </p:spPr>
        <p:txBody>
          <a:bodyPr/>
          <a:lstStyle/>
          <a:p>
            <a:pPr>
              <a:defRPr/>
            </a:pPr>
            <a:fld id="{DF1A32B4-8F97-4AB5-8FB9-CB0CB92C7484}" type="slidenum">
              <a:rPr lang="en-US">
                <a:solidFill>
                  <a:srgbClr val="FFFFFF"/>
                </a:solidFill>
              </a:rPr>
              <a:pPr>
                <a:defRPr/>
              </a:pPr>
              <a:t>30</a:t>
            </a:fld>
            <a:endParaRPr lang="en-US" dirty="0">
              <a:solidFill>
                <a:srgbClr val="FFFFFF"/>
              </a:solidFill>
            </a:endParaRPr>
          </a:p>
        </p:txBody>
      </p:sp>
      <p:pic>
        <p:nvPicPr>
          <p:cNvPr id="12" name="Espace réservé du contenu 11" descr="Cluster equilibrium, showing how the expanded low density icosahedral cluster (H2O)280 undergoes a partial collapse to give a more condensed structure"/>
          <p:cNvPicPr>
            <a:picLocks noGrp="1"/>
          </p:cNvPicPr>
          <p:nvPr>
            <p:ph sz="quarter" idx="11"/>
          </p:nvPr>
        </p:nvPicPr>
        <p:blipFill>
          <a:blip r:embed="rId3" cstate="print"/>
          <a:srcRect l="50018"/>
          <a:stretch>
            <a:fillRect/>
          </a:stretch>
        </p:blipFill>
        <p:spPr>
          <a:xfrm>
            <a:off x="5297488" y="2324100"/>
            <a:ext cx="2727325" cy="2830513"/>
          </a:xfrm>
        </p:spPr>
      </p:pic>
      <p:pic>
        <p:nvPicPr>
          <p:cNvPr id="11269" name="Espace réservé du contenu 10" descr="Hydrogen bonding in one direction is matched by electron delocalisation in the opposite direction"/>
          <p:cNvPicPr>
            <a:picLocks noGrp="1"/>
          </p:cNvPicPr>
          <p:nvPr>
            <p:ph sz="quarter" idx="12"/>
          </p:nvPr>
        </p:nvPicPr>
        <p:blipFill>
          <a:blip r:embed="rId4" cstate="print"/>
          <a:srcRect/>
          <a:stretch>
            <a:fillRect/>
          </a:stretch>
        </p:blipFill>
        <p:spPr>
          <a:xfrm>
            <a:off x="546100" y="2078038"/>
            <a:ext cx="3149600" cy="3013075"/>
          </a:xfrm>
        </p:spPr>
      </p:pic>
      <p:sp>
        <p:nvSpPr>
          <p:cNvPr id="11270" name="Espace réservé du texte 8"/>
          <p:cNvSpPr>
            <a:spLocks noGrp="1"/>
          </p:cNvSpPr>
          <p:nvPr>
            <p:ph type="body" sz="quarter" idx="13"/>
          </p:nvPr>
        </p:nvSpPr>
        <p:spPr>
          <a:xfrm>
            <a:off x="449263" y="1692275"/>
            <a:ext cx="4032250" cy="360363"/>
          </a:xfrm>
        </p:spPr>
        <p:txBody>
          <a:bodyPr/>
          <a:lstStyle/>
          <a:p>
            <a:r>
              <a:rPr lang="fr-FR" b="1" noProof="0" smtClean="0"/>
              <a:t>Liaisons hydrogène de l'eau</a:t>
            </a:r>
          </a:p>
        </p:txBody>
      </p:sp>
      <p:sp>
        <p:nvSpPr>
          <p:cNvPr id="10" name="Espace réservé du texte 9"/>
          <p:cNvSpPr>
            <a:spLocks noGrp="1"/>
          </p:cNvSpPr>
          <p:nvPr>
            <p:ph type="body" sz="quarter" idx="14"/>
          </p:nvPr>
        </p:nvSpPr>
        <p:spPr>
          <a:xfrm>
            <a:off x="4679950" y="1692275"/>
            <a:ext cx="4032250" cy="360363"/>
          </a:xfrm>
        </p:spPr>
        <p:txBody>
          <a:bodyPr/>
          <a:lstStyle/>
          <a:p>
            <a:r>
              <a:rPr lang="fr-FR" b="1" noProof="0" smtClean="0"/>
              <a:t>Regroupement des molécules d'eau (Cluster)</a:t>
            </a:r>
          </a:p>
        </p:txBody>
      </p:sp>
      <p:sp>
        <p:nvSpPr>
          <p:cNvPr id="13" name="Espace réservé du texte 12"/>
          <p:cNvSpPr>
            <a:spLocks noGrp="1"/>
          </p:cNvSpPr>
          <p:nvPr>
            <p:ph type="body" sz="quarter" idx="15"/>
          </p:nvPr>
        </p:nvSpPr>
        <p:spPr>
          <a:xfrm>
            <a:off x="449263" y="5292725"/>
            <a:ext cx="8280400" cy="647700"/>
          </a:xfrm>
        </p:spPr>
        <p:txBody>
          <a:bodyPr/>
          <a:lstStyle/>
          <a:p>
            <a:r>
              <a:rPr lang="fr-FR" sz="1800" noProof="0" smtClean="0"/>
              <a:t>De part ses propriétés, la structure physique de l’eau</a:t>
            </a:r>
          </a:p>
          <a:p>
            <a:r>
              <a:rPr lang="fr-FR" sz="1800" noProof="0" smtClean="0"/>
              <a:t> est modifiable grâce aux champs électromagnétiques</a:t>
            </a:r>
          </a:p>
        </p:txBody>
      </p:sp>
      <p:sp>
        <p:nvSpPr>
          <p:cNvPr id="14" name="Rectangle 13"/>
          <p:cNvSpPr/>
          <p:nvPr/>
        </p:nvSpPr>
        <p:spPr>
          <a:xfrm>
            <a:off x="5281613" y="4460875"/>
            <a:ext cx="504825" cy="679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rgbClr val="FFFFFF"/>
              </a:solidFill>
            </a:endParaRPr>
          </a:p>
        </p:txBody>
      </p:sp>
    </p:spTree>
    <p:extLst>
      <p:ext uri="{BB962C8B-B14F-4D97-AF65-F5344CB8AC3E}">
        <p14:creationId xmlns:p14="http://schemas.microsoft.com/office/powerpoint/2010/main" val="6425652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0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0.70"/>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3">
                                            <p:bg/>
                                          </p:spTgt>
                                        </p:tgtEl>
                                        <p:attrNameLst>
                                          <p:attrName>style.visibility</p:attrName>
                                        </p:attrNameLst>
                                      </p:cBhvr>
                                      <p:to>
                                        <p:strVal val="visible"/>
                                      </p:to>
                                    </p:set>
                                    <p:anim calcmode="lin" valueType="num">
                                      <p:cBhvr>
                                        <p:cTn id="17" dur="1000" fill="hold"/>
                                        <p:tgtEl>
                                          <p:spTgt spid="13">
                                            <p:bg/>
                                          </p:spTgt>
                                        </p:tgtEl>
                                        <p:attrNameLst>
                                          <p:attrName>ppt_w</p:attrName>
                                        </p:attrNameLst>
                                      </p:cBhvr>
                                      <p:tavLst>
                                        <p:tav tm="0">
                                          <p:val>
                                            <p:strVal val="#ppt_w*0.70"/>
                                          </p:val>
                                        </p:tav>
                                        <p:tav tm="100000">
                                          <p:val>
                                            <p:strVal val="#ppt_w"/>
                                          </p:val>
                                        </p:tav>
                                      </p:tavLst>
                                    </p:anim>
                                    <p:anim calcmode="lin" valueType="num">
                                      <p:cBhvr>
                                        <p:cTn id="18" dur="1000" fill="hold"/>
                                        <p:tgtEl>
                                          <p:spTgt spid="13">
                                            <p:bg/>
                                          </p:spTgt>
                                        </p:tgtEl>
                                        <p:attrNameLst>
                                          <p:attrName>ppt_h</p:attrName>
                                        </p:attrNameLst>
                                      </p:cBhvr>
                                      <p:tavLst>
                                        <p:tav tm="0">
                                          <p:val>
                                            <p:strVal val="#ppt_h"/>
                                          </p:val>
                                        </p:tav>
                                        <p:tav tm="100000">
                                          <p:val>
                                            <p:strVal val="#ppt_h"/>
                                          </p:val>
                                        </p:tav>
                                      </p:tavLst>
                                    </p:anim>
                                    <p:animEffect transition="in" filter="fade">
                                      <p:cBhvr>
                                        <p:cTn id="19" dur="1000"/>
                                        <p:tgtEl>
                                          <p:spTgt spid="13">
                                            <p:bg/>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 calcmode="lin" valueType="num">
                                      <p:cBhvr>
                                        <p:cTn id="22" dur="1000" fill="hold"/>
                                        <p:tgtEl>
                                          <p:spTgt spid="13">
                                            <p:txEl>
                                              <p:pRg st="0" end="0"/>
                                            </p:txEl>
                                          </p:spTgt>
                                        </p:tgtEl>
                                        <p:attrNameLst>
                                          <p:attrName>ppt_w</p:attrName>
                                        </p:attrNameLst>
                                      </p:cBhvr>
                                      <p:tavLst>
                                        <p:tav tm="0">
                                          <p:val>
                                            <p:strVal val="#ppt_w*0.70"/>
                                          </p:val>
                                        </p:tav>
                                        <p:tav tm="100000">
                                          <p:val>
                                            <p:strVal val="#ppt_w"/>
                                          </p:val>
                                        </p:tav>
                                      </p:tavLst>
                                    </p:anim>
                                    <p:anim calcmode="lin" valueType="num">
                                      <p:cBhvr>
                                        <p:cTn id="23" dur="1000" fill="hold"/>
                                        <p:tgtEl>
                                          <p:spTgt spid="13">
                                            <p:txEl>
                                              <p:pRg st="0" end="0"/>
                                            </p:txEl>
                                          </p:spTgt>
                                        </p:tgtEl>
                                        <p:attrNameLst>
                                          <p:attrName>ppt_h</p:attrName>
                                        </p:attrNameLst>
                                      </p:cBhvr>
                                      <p:tavLst>
                                        <p:tav tm="0">
                                          <p:val>
                                            <p:strVal val="#ppt_h"/>
                                          </p:val>
                                        </p:tav>
                                        <p:tav tm="100000">
                                          <p:val>
                                            <p:strVal val="#ppt_h"/>
                                          </p:val>
                                        </p:tav>
                                      </p:tavLst>
                                    </p:anim>
                                    <p:animEffect transition="in" filter="fade">
                                      <p:cBhvr>
                                        <p:cTn id="24" dur="1000"/>
                                        <p:tgtEl>
                                          <p:spTgt spid="13">
                                            <p:txEl>
                                              <p:pRg st="0" end="0"/>
                                            </p:txEl>
                                          </p:spTgt>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 calcmode="lin" valueType="num">
                                      <p:cBhvr>
                                        <p:cTn id="27" dur="1000" fill="hold"/>
                                        <p:tgtEl>
                                          <p:spTgt spid="13">
                                            <p:txEl>
                                              <p:pRg st="1" end="1"/>
                                            </p:txEl>
                                          </p:spTgt>
                                        </p:tgtEl>
                                        <p:attrNameLst>
                                          <p:attrName>ppt_w</p:attrName>
                                        </p:attrNameLst>
                                      </p:cBhvr>
                                      <p:tavLst>
                                        <p:tav tm="0">
                                          <p:val>
                                            <p:strVal val="#ppt_w*0.70"/>
                                          </p:val>
                                        </p:tav>
                                        <p:tav tm="100000">
                                          <p:val>
                                            <p:strVal val="#ppt_w"/>
                                          </p:val>
                                        </p:tav>
                                      </p:tavLst>
                                    </p:anim>
                                    <p:anim calcmode="lin" valueType="num">
                                      <p:cBhvr>
                                        <p:cTn id="28" dur="1000" fill="hold"/>
                                        <p:tgtEl>
                                          <p:spTgt spid="13">
                                            <p:txEl>
                                              <p:pRg st="1" end="1"/>
                                            </p:txEl>
                                          </p:spTgt>
                                        </p:tgtEl>
                                        <p:attrNameLst>
                                          <p:attrName>ppt_h</p:attrName>
                                        </p:attrNameLst>
                                      </p:cBhvr>
                                      <p:tavLst>
                                        <p:tav tm="0">
                                          <p:val>
                                            <p:strVal val="#ppt_h"/>
                                          </p:val>
                                        </p:tav>
                                        <p:tav tm="100000">
                                          <p:val>
                                            <p:strVal val="#ppt_h"/>
                                          </p:val>
                                        </p:tav>
                                      </p:tavLst>
                                    </p:anim>
                                    <p:animEffect transition="in" filter="fade">
                                      <p:cBhvr>
                                        <p:cTn id="29" dur="10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3"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8" descr="lbbz-o-3"/>
          <p:cNvPicPr>
            <a:picLocks noChangeAspect="1" noChangeArrowheads="1"/>
          </p:cNvPicPr>
          <p:nvPr/>
        </p:nvPicPr>
        <p:blipFill>
          <a:blip r:embed="rId2" cstate="print"/>
          <a:srcRect/>
          <a:stretch>
            <a:fillRect/>
          </a:stretch>
        </p:blipFill>
        <p:spPr bwMode="auto">
          <a:xfrm>
            <a:off x="481632" y="3857629"/>
            <a:ext cx="3279250" cy="2191136"/>
          </a:xfrm>
          <a:prstGeom prst="rect">
            <a:avLst/>
          </a:prstGeom>
          <a:noFill/>
          <a:ln>
            <a:noFill/>
          </a:ln>
        </p:spPr>
      </p:pic>
      <p:pic>
        <p:nvPicPr>
          <p:cNvPr id="19" name="Picture 11" descr="lbbz-m-3"/>
          <p:cNvPicPr>
            <a:picLocks noChangeAspect="1" noChangeArrowheads="1"/>
          </p:cNvPicPr>
          <p:nvPr/>
        </p:nvPicPr>
        <p:blipFill>
          <a:blip r:embed="rId3" cstate="print"/>
          <a:srcRect/>
          <a:stretch>
            <a:fillRect/>
          </a:stretch>
        </p:blipFill>
        <p:spPr bwMode="auto">
          <a:xfrm>
            <a:off x="5436096" y="3861048"/>
            <a:ext cx="3279485" cy="2371807"/>
          </a:xfrm>
          <a:prstGeom prst="rect">
            <a:avLst/>
          </a:prstGeom>
          <a:noFill/>
          <a:ln>
            <a:noFill/>
          </a:ln>
        </p:spPr>
      </p:pic>
      <p:sp>
        <p:nvSpPr>
          <p:cNvPr id="8" name="Titre 7"/>
          <p:cNvSpPr>
            <a:spLocks noGrp="1"/>
          </p:cNvSpPr>
          <p:nvPr>
            <p:ph type="title"/>
          </p:nvPr>
        </p:nvSpPr>
        <p:spPr>
          <a:xfrm>
            <a:off x="428978" y="378372"/>
            <a:ext cx="8280000" cy="934311"/>
          </a:xfrm>
        </p:spPr>
        <p:txBody>
          <a:bodyPr/>
          <a:lstStyle/>
          <a:p>
            <a:r>
              <a:rPr lang="fr-FR" noProof="0" smtClean="0">
                <a:latin typeface="+mn-lt"/>
              </a:rPr>
              <a:t>AQUA-4D® Favorise</a:t>
            </a:r>
            <a:r>
              <a:rPr lang="fr-FR" noProof="0" smtClean="0"/>
              <a:t/>
            </a:r>
            <a:br>
              <a:rPr lang="fr-FR" noProof="0" smtClean="0"/>
            </a:br>
            <a:r>
              <a:rPr lang="fr-FR" sz="2400" noProof="0" smtClean="0">
                <a:latin typeface="+mn-lt"/>
              </a:rPr>
              <a:t>Le développement des racines</a:t>
            </a:r>
            <a:endParaRPr lang="fr-FR" sz="2400" noProof="0">
              <a:latin typeface="+mn-lt"/>
            </a:endParaRPr>
          </a:p>
        </p:txBody>
      </p:sp>
      <p:sp>
        <p:nvSpPr>
          <p:cNvPr id="3" name="Espace réservé du numéro de diapositive 2"/>
          <p:cNvSpPr>
            <a:spLocks noGrp="1"/>
          </p:cNvSpPr>
          <p:nvPr>
            <p:ph type="sldNum" sz="quarter" idx="10"/>
          </p:nvPr>
        </p:nvSpPr>
        <p:spPr/>
        <p:txBody>
          <a:bodyPr/>
          <a:lstStyle/>
          <a:p>
            <a:fld id="{5FC802C3-794A-4CE5-AC76-168A4919A909}" type="slidenum">
              <a:rPr lang="en-US" smtClean="0"/>
              <a:pPr/>
              <a:t>31</a:t>
            </a:fld>
            <a:endParaRPr lang="en-US" dirty="0"/>
          </a:p>
        </p:txBody>
      </p:sp>
      <p:pic>
        <p:nvPicPr>
          <p:cNvPr id="12" name="Picture 4" descr="wur_ac_o"/>
          <p:cNvPicPr>
            <a:picLocks noGrp="1" noChangeAspect="1" noChangeArrowheads="1"/>
          </p:cNvPicPr>
          <p:nvPr>
            <p:ph sz="quarter" idx="11"/>
          </p:nvPr>
        </p:nvPicPr>
        <p:blipFill>
          <a:blip r:embed="rId4" cstate="print"/>
          <a:srcRect r="49319"/>
          <a:stretch>
            <a:fillRect/>
          </a:stretch>
        </p:blipFill>
        <p:spPr bwMode="auto">
          <a:xfrm>
            <a:off x="4679950" y="1730453"/>
            <a:ext cx="2043579" cy="2775177"/>
          </a:xfrm>
          <a:prstGeom prst="rect">
            <a:avLst/>
          </a:prstGeom>
          <a:noFill/>
          <a:ln>
            <a:noFill/>
          </a:ln>
        </p:spPr>
      </p:pic>
      <p:pic>
        <p:nvPicPr>
          <p:cNvPr id="11" name="Picture 4" descr="wur_ac_o"/>
          <p:cNvPicPr>
            <a:picLocks noGrp="1" noChangeAspect="1" noChangeArrowheads="1"/>
          </p:cNvPicPr>
          <p:nvPr>
            <p:ph sz="quarter" idx="12"/>
          </p:nvPr>
        </p:nvPicPr>
        <p:blipFill>
          <a:blip r:embed="rId4" cstate="print"/>
          <a:srcRect l="50553"/>
          <a:stretch>
            <a:fillRect/>
          </a:stretch>
        </p:blipFill>
        <p:spPr bwMode="auto">
          <a:xfrm>
            <a:off x="2487706" y="1743900"/>
            <a:ext cx="1993807" cy="2775177"/>
          </a:xfrm>
          <a:prstGeom prst="rect">
            <a:avLst/>
          </a:prstGeom>
          <a:noFill/>
          <a:ln>
            <a:noFill/>
          </a:ln>
        </p:spPr>
      </p:pic>
      <p:sp>
        <p:nvSpPr>
          <p:cNvPr id="14" name="Espace réservé du texte 13"/>
          <p:cNvSpPr>
            <a:spLocks noGrp="1"/>
          </p:cNvSpPr>
          <p:nvPr>
            <p:ph type="body" sz="quarter" idx="13"/>
          </p:nvPr>
        </p:nvSpPr>
        <p:spPr>
          <a:xfrm>
            <a:off x="450000" y="1328931"/>
            <a:ext cx="4032000" cy="360000"/>
          </a:xfrm>
        </p:spPr>
        <p:txBody>
          <a:bodyPr/>
          <a:lstStyle/>
          <a:p>
            <a:pPr algn="ctr"/>
            <a:r>
              <a:rPr lang="fr-FR" noProof="0" smtClean="0"/>
              <a:t>Sans AQUA-4D®</a:t>
            </a:r>
            <a:endParaRPr lang="fr-FR" noProof="0"/>
          </a:p>
        </p:txBody>
      </p:sp>
      <p:sp>
        <p:nvSpPr>
          <p:cNvPr id="15" name="Espace réservé du texte 14"/>
          <p:cNvSpPr>
            <a:spLocks noGrp="1"/>
          </p:cNvSpPr>
          <p:nvPr>
            <p:ph type="body" sz="quarter" idx="14"/>
          </p:nvPr>
        </p:nvSpPr>
        <p:spPr>
          <a:xfrm>
            <a:off x="4680000" y="1328931"/>
            <a:ext cx="4032000" cy="360000"/>
          </a:xfrm>
        </p:spPr>
        <p:txBody>
          <a:bodyPr/>
          <a:lstStyle/>
          <a:p>
            <a:r>
              <a:rPr lang="fr-FR" noProof="0" smtClean="0"/>
              <a:t>Avec AQUA-4D®</a:t>
            </a:r>
            <a:endParaRPr lang="fr-FR" noProof="0"/>
          </a:p>
        </p:txBody>
      </p:sp>
    </p:spTree>
    <p:extLst>
      <p:ext uri="{BB962C8B-B14F-4D97-AF65-F5344CB8AC3E}">
        <p14:creationId xmlns:p14="http://schemas.microsoft.com/office/powerpoint/2010/main" val="20130923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0.70"/>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55"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Titre 1"/>
          <p:cNvSpPr>
            <a:spLocks noGrp="1"/>
          </p:cNvSpPr>
          <p:nvPr>
            <p:ph type="title"/>
          </p:nvPr>
        </p:nvSpPr>
        <p:spPr/>
        <p:txBody>
          <a:bodyPr/>
          <a:lstStyle/>
          <a:p>
            <a:r>
              <a:rPr lang="fr-FR" noProof="0" smtClean="0"/>
              <a:t>Traitement de l’eau</a:t>
            </a:r>
          </a:p>
        </p:txBody>
      </p:sp>
      <p:sp>
        <p:nvSpPr>
          <p:cNvPr id="3" name="Espace réservé du numéro de diapositive 2"/>
          <p:cNvSpPr>
            <a:spLocks noGrp="1"/>
          </p:cNvSpPr>
          <p:nvPr>
            <p:ph type="sldNum" sz="quarter" idx="4294967295"/>
          </p:nvPr>
        </p:nvSpPr>
        <p:spPr>
          <a:xfrm>
            <a:off x="8388350" y="6475413"/>
            <a:ext cx="523875" cy="246062"/>
          </a:xfrm>
          <a:prstGeom prst="rect">
            <a:avLst/>
          </a:prstGeom>
        </p:spPr>
        <p:txBody>
          <a:bodyPr/>
          <a:lstStyle/>
          <a:p>
            <a:pPr>
              <a:defRPr/>
            </a:pPr>
            <a:fld id="{7A084C2E-B9D9-44F9-9EFB-AF7A74D5CE52}" type="slidenum">
              <a:rPr lang="en-US"/>
              <a:pPr>
                <a:defRPr/>
              </a:pPr>
              <a:t>32</a:t>
            </a:fld>
            <a:endParaRPr lang="en-US" dirty="0"/>
          </a:p>
        </p:txBody>
      </p:sp>
      <p:sp>
        <p:nvSpPr>
          <p:cNvPr id="4" name="Espace réservé du contenu 3"/>
          <p:cNvSpPr>
            <a:spLocks noGrp="1"/>
          </p:cNvSpPr>
          <p:nvPr>
            <p:ph sz="quarter" idx="11"/>
          </p:nvPr>
        </p:nvSpPr>
        <p:spPr>
          <a:xfrm>
            <a:off x="4679950" y="2268538"/>
            <a:ext cx="4032250" cy="2806700"/>
          </a:xfrm>
        </p:spPr>
        <p:txBody>
          <a:bodyPr/>
          <a:lstStyle/>
          <a:p>
            <a:r>
              <a:rPr lang="fr-FR" sz="1800" b="1" noProof="0" smtClean="0"/>
              <a:t>Agit  sur la structure de l’eau</a:t>
            </a:r>
          </a:p>
          <a:p>
            <a:endParaRPr lang="fr-FR" sz="1800" b="1" noProof="0" smtClean="0"/>
          </a:p>
          <a:p>
            <a:pPr lvl="1">
              <a:buFont typeface="Wingdings" pitchFamily="2" charset="2"/>
              <a:buChar char="ü"/>
            </a:pPr>
            <a:r>
              <a:rPr lang="fr-FR" sz="1800" b="1" noProof="0" smtClean="0"/>
              <a:t>Modification le comportement  des </a:t>
            </a:r>
          </a:p>
          <a:p>
            <a:pPr lvl="1">
              <a:buFont typeface="Wingdings" pitchFamily="2" charset="2"/>
              <a:buChar char="v"/>
            </a:pPr>
            <a:r>
              <a:rPr lang="fr-FR" sz="1800" b="1" noProof="0" smtClean="0"/>
              <a:t>Minéraux</a:t>
            </a:r>
          </a:p>
          <a:p>
            <a:pPr lvl="1">
              <a:buFont typeface="Wingdings" pitchFamily="2" charset="2"/>
              <a:buChar char="v"/>
            </a:pPr>
            <a:r>
              <a:rPr lang="fr-FR" sz="1800" b="1" noProof="0" smtClean="0"/>
              <a:t>Matières biologiques </a:t>
            </a:r>
          </a:p>
          <a:p>
            <a:r>
              <a:rPr lang="fr-FR" sz="1800" b="1" noProof="0" smtClean="0"/>
              <a:t>dissouts dans l’eau</a:t>
            </a:r>
          </a:p>
          <a:p>
            <a:endParaRPr lang="fr-FR" sz="1800" b="1" noProof="0" smtClean="0"/>
          </a:p>
          <a:p>
            <a:endParaRPr lang="fr-FR" sz="1800" b="1" noProof="0" smtClean="0"/>
          </a:p>
        </p:txBody>
      </p:sp>
      <p:sp>
        <p:nvSpPr>
          <p:cNvPr id="9221" name="Espace réservé du contenu 4"/>
          <p:cNvSpPr>
            <a:spLocks noGrp="1"/>
          </p:cNvSpPr>
          <p:nvPr>
            <p:ph sz="quarter" idx="12"/>
          </p:nvPr>
        </p:nvSpPr>
        <p:spPr>
          <a:xfrm>
            <a:off x="449263" y="2268538"/>
            <a:ext cx="4032250" cy="2806700"/>
          </a:xfrm>
        </p:spPr>
        <p:txBody>
          <a:bodyPr/>
          <a:lstStyle/>
          <a:p>
            <a:r>
              <a:rPr lang="fr-FR" sz="1800" b="1" noProof="0" smtClean="0"/>
              <a:t>Agit sur ce que contient l’eau</a:t>
            </a:r>
          </a:p>
          <a:p>
            <a:endParaRPr lang="fr-FR" sz="1800" b="1" noProof="0" smtClean="0"/>
          </a:p>
          <a:p>
            <a:pPr>
              <a:buFont typeface="Wingdings" pitchFamily="2" charset="2"/>
              <a:buChar char="ü"/>
            </a:pPr>
            <a:r>
              <a:rPr lang="fr-FR" sz="1800" b="1" noProof="0" smtClean="0"/>
              <a:t>Filtration</a:t>
            </a:r>
          </a:p>
          <a:p>
            <a:pPr>
              <a:buFont typeface="Wingdings" pitchFamily="2" charset="2"/>
              <a:buChar char="ü"/>
            </a:pPr>
            <a:r>
              <a:rPr lang="fr-FR" sz="1800" b="1" noProof="0" smtClean="0"/>
              <a:t>Adoucissement</a:t>
            </a:r>
          </a:p>
          <a:p>
            <a:pPr>
              <a:buFont typeface="Wingdings" pitchFamily="2" charset="2"/>
              <a:buChar char="ü"/>
            </a:pPr>
            <a:r>
              <a:rPr lang="fr-FR" sz="1800" b="1" noProof="0" smtClean="0"/>
              <a:t>Osmose</a:t>
            </a:r>
          </a:p>
          <a:p>
            <a:pPr>
              <a:buFont typeface="Wingdings" pitchFamily="2" charset="2"/>
              <a:buChar char="ü"/>
            </a:pPr>
            <a:r>
              <a:rPr lang="fr-FR" sz="1800" b="1" noProof="0" smtClean="0"/>
              <a:t>Osmose inverse</a:t>
            </a:r>
          </a:p>
          <a:p>
            <a:r>
              <a:rPr lang="fr-FR" sz="1800" b="1" noProof="0" smtClean="0"/>
              <a:t>…</a:t>
            </a:r>
          </a:p>
          <a:p>
            <a:pPr>
              <a:buFont typeface="Wingdings" pitchFamily="2" charset="2"/>
              <a:buChar char="ü"/>
            </a:pPr>
            <a:r>
              <a:rPr lang="fr-FR" sz="1800" b="1" noProof="0" smtClean="0"/>
              <a:t>Chloration</a:t>
            </a:r>
          </a:p>
          <a:p>
            <a:pPr>
              <a:buFont typeface="Wingdings" pitchFamily="2" charset="2"/>
              <a:buChar char="ü"/>
            </a:pPr>
            <a:r>
              <a:rPr lang="fr-FR" sz="1800" b="1" noProof="0" smtClean="0"/>
              <a:t>Deferrisation</a:t>
            </a:r>
          </a:p>
          <a:p>
            <a:r>
              <a:rPr lang="fr-FR" sz="1800" b="1" noProof="0" smtClean="0"/>
              <a:t>…</a:t>
            </a:r>
          </a:p>
          <a:p>
            <a:endParaRPr lang="fr-FR" sz="1800" b="1" noProof="0" smtClean="0"/>
          </a:p>
          <a:p>
            <a:endParaRPr lang="fr-FR" sz="1800" b="1" noProof="0" smtClean="0"/>
          </a:p>
        </p:txBody>
      </p:sp>
      <p:sp>
        <p:nvSpPr>
          <p:cNvPr id="9222" name="Espace réservé du texte 5"/>
          <p:cNvSpPr>
            <a:spLocks noGrp="1"/>
          </p:cNvSpPr>
          <p:nvPr>
            <p:ph type="body" sz="quarter" idx="13"/>
          </p:nvPr>
        </p:nvSpPr>
        <p:spPr>
          <a:xfrm>
            <a:off x="449263" y="1692275"/>
            <a:ext cx="4032250" cy="360363"/>
          </a:xfrm>
        </p:spPr>
        <p:txBody>
          <a:bodyPr/>
          <a:lstStyle/>
          <a:p>
            <a:pPr marL="0" lvl="1" indent="0">
              <a:buClr>
                <a:srgbClr val="F7941E"/>
              </a:buClr>
              <a:buSzPct val="95000"/>
              <a:buFont typeface="Wingdings" pitchFamily="2" charset="2"/>
              <a:buNone/>
            </a:pPr>
            <a:r>
              <a:rPr lang="fr-FR" sz="1800" b="1" noProof="0" smtClean="0"/>
              <a:t>Traditionnel</a:t>
            </a:r>
          </a:p>
          <a:p>
            <a:endParaRPr lang="fr-FR" noProof="0" smtClean="0"/>
          </a:p>
        </p:txBody>
      </p:sp>
      <p:sp>
        <p:nvSpPr>
          <p:cNvPr id="7" name="Espace réservé du texte 6"/>
          <p:cNvSpPr>
            <a:spLocks noGrp="1"/>
          </p:cNvSpPr>
          <p:nvPr>
            <p:ph type="body" sz="quarter" idx="14"/>
          </p:nvPr>
        </p:nvSpPr>
        <p:spPr>
          <a:xfrm>
            <a:off x="4679950" y="1692275"/>
            <a:ext cx="4032250" cy="360363"/>
          </a:xfrm>
        </p:spPr>
        <p:txBody>
          <a:bodyPr/>
          <a:lstStyle/>
          <a:p>
            <a:pPr marL="0" lvl="1" indent="0">
              <a:buClr>
                <a:srgbClr val="F7941E"/>
              </a:buClr>
              <a:buSzPct val="95000"/>
              <a:buFont typeface="Wingdings" pitchFamily="2" charset="2"/>
              <a:buNone/>
            </a:pPr>
            <a:r>
              <a:rPr lang="fr-FR" sz="1800" b="1" noProof="0" dirty="0" smtClean="0"/>
              <a:t>Aqua-4D® Water Solutions</a:t>
            </a:r>
          </a:p>
          <a:p>
            <a:endParaRPr lang="fr-FR" noProof="0" dirty="0" smtClean="0"/>
          </a:p>
        </p:txBody>
      </p:sp>
      <p:sp>
        <p:nvSpPr>
          <p:cNvPr id="8" name="Espace réservé du texte 7"/>
          <p:cNvSpPr>
            <a:spLocks noGrp="1"/>
          </p:cNvSpPr>
          <p:nvPr>
            <p:ph type="body" sz="quarter" idx="15"/>
          </p:nvPr>
        </p:nvSpPr>
        <p:spPr>
          <a:xfrm>
            <a:off x="449263" y="5292725"/>
            <a:ext cx="8280400" cy="647700"/>
          </a:xfrm>
        </p:spPr>
        <p:txBody>
          <a:bodyPr/>
          <a:lstStyle/>
          <a:p>
            <a:r>
              <a:rPr lang="fr-FR" sz="1800" noProof="0" smtClean="0"/>
              <a:t>Aqua-4D ne modifie pas la composition chimique et biologique de l’eau</a:t>
            </a:r>
          </a:p>
        </p:txBody>
      </p:sp>
    </p:spTree>
    <p:extLst>
      <p:ext uri="{BB962C8B-B14F-4D97-AF65-F5344CB8AC3E}">
        <p14:creationId xmlns:p14="http://schemas.microsoft.com/office/powerpoint/2010/main" val="76233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1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0" end="0"/>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4">
                                            <p:txEl>
                                              <p:pRg st="2" end="2"/>
                                            </p:txEl>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p:cTn id="22"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4">
                                            <p:txEl>
                                              <p:pRg st="3" end="3"/>
                                            </p:txEl>
                                          </p:spTgt>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p:cTn id="27"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28"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4">
                                            <p:txEl>
                                              <p:pRg st="4" end="4"/>
                                            </p:txEl>
                                          </p:spTgt>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p:cTn id="32" dur="1000" fill="hold"/>
                                        <p:tgtEl>
                                          <p:spTgt spid="4">
                                            <p:txEl>
                                              <p:pRg st="5" end="5"/>
                                            </p:txEl>
                                          </p:spTgt>
                                        </p:tgtEl>
                                        <p:attrNameLst>
                                          <p:attrName>ppt_w</p:attrName>
                                        </p:attrNameLst>
                                      </p:cBhvr>
                                      <p:tavLst>
                                        <p:tav tm="0">
                                          <p:val>
                                            <p:strVal val="#ppt_w*0.70"/>
                                          </p:val>
                                        </p:tav>
                                        <p:tav tm="100000">
                                          <p:val>
                                            <p:strVal val="#ppt_w"/>
                                          </p:val>
                                        </p:tav>
                                      </p:tavLst>
                                    </p:anim>
                                    <p:anim calcmode="lin" valueType="num">
                                      <p:cBhvr>
                                        <p:cTn id="33" dur="10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34" dur="1000"/>
                                        <p:tgtEl>
                                          <p:spTgt spid="4">
                                            <p:txEl>
                                              <p:pRg st="5" end="5"/>
                                            </p:txEl>
                                          </p:spTgt>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8">
                                            <p:bg/>
                                          </p:spTgt>
                                        </p:tgtEl>
                                        <p:attrNameLst>
                                          <p:attrName>style.visibility</p:attrName>
                                        </p:attrNameLst>
                                      </p:cBhvr>
                                      <p:to>
                                        <p:strVal val="visible"/>
                                      </p:to>
                                    </p:set>
                                    <p:anim calcmode="lin" valueType="num">
                                      <p:cBhvr>
                                        <p:cTn id="37" dur="1000" fill="hold"/>
                                        <p:tgtEl>
                                          <p:spTgt spid="8">
                                            <p:bg/>
                                          </p:spTgt>
                                        </p:tgtEl>
                                        <p:attrNameLst>
                                          <p:attrName>ppt_w</p:attrName>
                                        </p:attrNameLst>
                                      </p:cBhvr>
                                      <p:tavLst>
                                        <p:tav tm="0">
                                          <p:val>
                                            <p:strVal val="#ppt_w*0.70"/>
                                          </p:val>
                                        </p:tav>
                                        <p:tav tm="100000">
                                          <p:val>
                                            <p:strVal val="#ppt_w"/>
                                          </p:val>
                                        </p:tav>
                                      </p:tavLst>
                                    </p:anim>
                                    <p:anim calcmode="lin" valueType="num">
                                      <p:cBhvr>
                                        <p:cTn id="38" dur="1000" fill="hold"/>
                                        <p:tgtEl>
                                          <p:spTgt spid="8">
                                            <p:bg/>
                                          </p:spTgt>
                                        </p:tgtEl>
                                        <p:attrNameLst>
                                          <p:attrName>ppt_h</p:attrName>
                                        </p:attrNameLst>
                                      </p:cBhvr>
                                      <p:tavLst>
                                        <p:tav tm="0">
                                          <p:val>
                                            <p:strVal val="#ppt_h"/>
                                          </p:val>
                                        </p:tav>
                                        <p:tav tm="100000">
                                          <p:val>
                                            <p:strVal val="#ppt_h"/>
                                          </p:val>
                                        </p:tav>
                                      </p:tavLst>
                                    </p:anim>
                                    <p:animEffect transition="in" filter="fade">
                                      <p:cBhvr>
                                        <p:cTn id="39" dur="1000"/>
                                        <p:tgtEl>
                                          <p:spTgt spid="8">
                                            <p:bg/>
                                          </p:spTgt>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 calcmode="lin" valueType="num">
                                      <p:cBhvr>
                                        <p:cTn id="42"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43"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44"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p:bldP spid="8"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a:t>Aqua-4D® Traitement </a:t>
            </a:r>
            <a:r>
              <a:rPr lang="fr-CH" dirty="0" smtClean="0"/>
              <a:t>de </a:t>
            </a:r>
            <a:r>
              <a:rPr lang="fr-CH" dirty="0"/>
              <a:t>l’Eau </a:t>
            </a:r>
            <a:br>
              <a:rPr lang="fr-CH" dirty="0"/>
            </a:br>
            <a:r>
              <a:rPr lang="fr-CH" sz="2800" dirty="0" smtClean="0"/>
              <a:t>par diffusion de faibles champs électromagnétiques</a:t>
            </a:r>
            <a:endParaRPr lang="fr-CH" sz="2800" dirty="0"/>
          </a:p>
        </p:txBody>
      </p:sp>
      <p:sp>
        <p:nvSpPr>
          <p:cNvPr id="3" name="Slide Number Placeholder 2"/>
          <p:cNvSpPr>
            <a:spLocks noGrp="1"/>
          </p:cNvSpPr>
          <p:nvPr>
            <p:ph type="sldNum" sz="quarter" idx="10"/>
          </p:nvPr>
        </p:nvSpPr>
        <p:spPr/>
        <p:txBody>
          <a:bodyPr/>
          <a:lstStyle/>
          <a:p>
            <a:fld id="{5FC802C3-794A-4CE5-AC76-168A4919A909}" type="slidenum">
              <a:rPr lang="en-US" smtClean="0"/>
              <a:pPr/>
              <a:t>33</a:t>
            </a:fld>
            <a:endParaRPr lang="en-US" dirty="0"/>
          </a:p>
        </p:txBody>
      </p:sp>
      <p:sp>
        <p:nvSpPr>
          <p:cNvPr id="7" name="Content Placeholder 6"/>
          <p:cNvSpPr>
            <a:spLocks noGrp="1"/>
          </p:cNvSpPr>
          <p:nvPr>
            <p:ph sz="quarter" idx="11"/>
          </p:nvPr>
        </p:nvSpPr>
        <p:spPr/>
        <p:txBody>
          <a:bodyPr/>
          <a:lstStyle/>
          <a:p>
            <a:pPr lvl="1"/>
            <a:r>
              <a:rPr lang="fr-CH" dirty="0" smtClean="0"/>
              <a:t>Modulaire, débits de </a:t>
            </a:r>
            <a:r>
              <a:rPr lang="fr-CH" dirty="0"/>
              <a:t>0 à </a:t>
            </a:r>
            <a:r>
              <a:rPr lang="fr-CH" dirty="0" smtClean="0"/>
              <a:t>l’infini</a:t>
            </a:r>
          </a:p>
          <a:p>
            <a:pPr lvl="1"/>
            <a:r>
              <a:rPr lang="fr-CH" dirty="0" smtClean="0"/>
              <a:t>Effets </a:t>
            </a:r>
            <a:r>
              <a:rPr lang="fr-CH" dirty="0"/>
              <a:t>obtenus avec différents type de tubes et matériaux tels que l’acier</a:t>
            </a:r>
            <a:r>
              <a:rPr lang="fr-CH" dirty="0" smtClean="0"/>
              <a:t>, le cuivre, le plastique, etc. </a:t>
            </a:r>
            <a:endParaRPr lang="fr-CH" dirty="0"/>
          </a:p>
          <a:p>
            <a:pPr lvl="1"/>
            <a:r>
              <a:rPr lang="fr-CH" dirty="0"/>
              <a:t>L’efficacité </a:t>
            </a:r>
            <a:r>
              <a:rPr lang="fr-CH" dirty="0" smtClean="0"/>
              <a:t>contre le biofilm est </a:t>
            </a:r>
            <a:r>
              <a:rPr lang="fr-CH" dirty="0"/>
              <a:t>observé sur plusieurs centaines de mètres du point de traitement</a:t>
            </a:r>
            <a:r>
              <a:rPr lang="fr-CH" dirty="0" smtClean="0"/>
              <a:t>, l’effet </a:t>
            </a:r>
            <a:r>
              <a:rPr lang="fr-CH" dirty="0"/>
              <a:t>sur l’entartrage sur plusieurs </a:t>
            </a:r>
            <a:r>
              <a:rPr lang="fr-CH" dirty="0" smtClean="0"/>
              <a:t>kilomètres</a:t>
            </a:r>
          </a:p>
          <a:p>
            <a:pPr lvl="1"/>
            <a:r>
              <a:rPr lang="fr-CH" dirty="0" smtClean="0"/>
              <a:t>Aucun produit chimique</a:t>
            </a:r>
          </a:p>
          <a:p>
            <a:pPr lvl="1"/>
            <a:r>
              <a:rPr lang="fr-CH" dirty="0" smtClean="0"/>
              <a:t>Aucun entretien</a:t>
            </a:r>
          </a:p>
          <a:p>
            <a:pPr lvl="1"/>
            <a:r>
              <a:rPr lang="fr-CH" dirty="0" smtClean="0"/>
              <a:t>Très faible consommation d’énergie (10W)</a:t>
            </a:r>
            <a:endParaRPr lang="fr-CH" dirty="0"/>
          </a:p>
        </p:txBody>
      </p:sp>
      <p:sp>
        <p:nvSpPr>
          <p:cNvPr id="8" name="Content Placeholder 7"/>
          <p:cNvSpPr>
            <a:spLocks noGrp="1"/>
          </p:cNvSpPr>
          <p:nvPr>
            <p:ph sz="quarter" idx="12"/>
          </p:nvPr>
        </p:nvSpPr>
        <p:spPr/>
        <p:txBody>
          <a:bodyPr/>
          <a:lstStyle/>
          <a:p>
            <a:pPr lvl="1"/>
            <a:r>
              <a:rPr lang="fr-CH" dirty="0"/>
              <a:t>Un boitier électronique programmable ou préprogrammé pour générer les signaux électromagnétiques </a:t>
            </a:r>
          </a:p>
          <a:p>
            <a:pPr lvl="1"/>
            <a:r>
              <a:rPr lang="fr-CH" dirty="0"/>
              <a:t>Des tubes spécialement conçus pour transmettre les signaux dans l’eau. Selon le débit maximal à traiter, un ou plusieurs Tubes peuvent être montés en parallèle</a:t>
            </a:r>
          </a:p>
        </p:txBody>
      </p:sp>
      <p:sp>
        <p:nvSpPr>
          <p:cNvPr id="9" name="Text Placeholder 8"/>
          <p:cNvSpPr>
            <a:spLocks noGrp="1"/>
          </p:cNvSpPr>
          <p:nvPr>
            <p:ph type="body" sz="quarter" idx="13"/>
          </p:nvPr>
        </p:nvSpPr>
        <p:spPr/>
        <p:txBody>
          <a:bodyPr/>
          <a:lstStyle/>
          <a:p>
            <a:r>
              <a:rPr lang="fr-CH" dirty="0"/>
              <a:t>Deux modules de base :</a:t>
            </a:r>
          </a:p>
          <a:p>
            <a:endParaRPr lang="fr-CH" dirty="0"/>
          </a:p>
        </p:txBody>
      </p:sp>
      <p:sp>
        <p:nvSpPr>
          <p:cNvPr id="10" name="Text Placeholder 9"/>
          <p:cNvSpPr>
            <a:spLocks noGrp="1"/>
          </p:cNvSpPr>
          <p:nvPr>
            <p:ph type="body" sz="quarter" idx="14"/>
          </p:nvPr>
        </p:nvSpPr>
        <p:spPr/>
        <p:txBody>
          <a:bodyPr/>
          <a:lstStyle/>
          <a:p>
            <a:r>
              <a:rPr lang="fr-CH" dirty="0" smtClean="0"/>
              <a:t>De nombreux avantages :</a:t>
            </a:r>
            <a:endParaRPr lang="fr-CH" dirty="0"/>
          </a:p>
        </p:txBody>
      </p:sp>
      <p:pic>
        <p:nvPicPr>
          <p:cNvPr id="11" name="Picture 2" descr="C:\Users\PZF\Desktop\PHT\images\System-Tube-60F_photo.png"/>
          <p:cNvPicPr>
            <a:picLocks noChangeAspect="1" noChangeArrowheads="1"/>
          </p:cNvPicPr>
          <p:nvPr/>
        </p:nvPicPr>
        <p:blipFill>
          <a:blip r:embed="rId2" cstate="print"/>
          <a:srcRect/>
          <a:stretch>
            <a:fillRect/>
          </a:stretch>
        </p:blipFill>
        <p:spPr bwMode="auto">
          <a:xfrm>
            <a:off x="2745834" y="4262546"/>
            <a:ext cx="1607091" cy="1607091"/>
          </a:xfrm>
          <a:prstGeom prst="rect">
            <a:avLst/>
          </a:prstGeom>
          <a:noFill/>
        </p:spPr>
      </p:pic>
      <p:pic>
        <p:nvPicPr>
          <p:cNvPr id="12" name="Picture 3" descr="C:\Users\PZF\Desktop\PHT\images\System-Command-60E-Pro-v2_photo.png"/>
          <p:cNvPicPr>
            <a:picLocks noChangeAspect="1" noChangeArrowheads="1"/>
          </p:cNvPicPr>
          <p:nvPr/>
        </p:nvPicPr>
        <p:blipFill>
          <a:blip r:embed="rId3" cstate="print"/>
          <a:srcRect/>
          <a:stretch>
            <a:fillRect/>
          </a:stretch>
        </p:blipFill>
        <p:spPr bwMode="auto">
          <a:xfrm>
            <a:off x="557884" y="4495615"/>
            <a:ext cx="1909544" cy="1302309"/>
          </a:xfrm>
          <a:prstGeom prst="rect">
            <a:avLst/>
          </a:prstGeom>
          <a:noFill/>
        </p:spPr>
      </p:pic>
    </p:spTree>
    <p:extLst>
      <p:ext uri="{BB962C8B-B14F-4D97-AF65-F5344CB8AC3E}">
        <p14:creationId xmlns:p14="http://schemas.microsoft.com/office/powerpoint/2010/main" val="41597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11000">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re 7"/>
          <p:cNvSpPr>
            <a:spLocks noGrp="1"/>
          </p:cNvSpPr>
          <p:nvPr>
            <p:ph type="title"/>
          </p:nvPr>
        </p:nvSpPr>
        <p:spPr/>
        <p:txBody>
          <a:bodyPr/>
          <a:lstStyle/>
          <a:p>
            <a:pPr lvl="0"/>
            <a:r>
              <a:rPr lang="fr-FR" noProof="0" dirty="0" smtClean="0"/>
              <a:t>AQUA-4D® augmente</a:t>
            </a:r>
            <a:br>
              <a:rPr lang="fr-FR" noProof="0" dirty="0" smtClean="0"/>
            </a:br>
            <a:r>
              <a:rPr lang="fr-FR" sz="2400" noProof="0" dirty="0" smtClean="0"/>
              <a:t>La vie biologique dans le sol</a:t>
            </a:r>
            <a:r>
              <a:rPr lang="fr-FR" noProof="0" dirty="0" smtClean="0"/>
              <a:t/>
            </a:r>
            <a:br>
              <a:rPr lang="fr-FR" noProof="0" dirty="0" smtClean="0"/>
            </a:br>
            <a:endParaRPr lang="fr-FR" noProof="0" dirty="0"/>
          </a:p>
        </p:txBody>
      </p:sp>
      <p:sp>
        <p:nvSpPr>
          <p:cNvPr id="3" name="Espace réservé du numéro de diapositive 2"/>
          <p:cNvSpPr>
            <a:spLocks noGrp="1"/>
          </p:cNvSpPr>
          <p:nvPr>
            <p:ph type="sldNum" sz="quarter" idx="10"/>
          </p:nvPr>
        </p:nvSpPr>
        <p:spPr/>
        <p:txBody>
          <a:bodyPr/>
          <a:lstStyle/>
          <a:p>
            <a:fld id="{5FC802C3-794A-4CE5-AC76-168A4919A909}" type="slidenum">
              <a:rPr lang="en-US" smtClean="0"/>
              <a:pPr/>
              <a:t>34</a:t>
            </a:fld>
            <a:endParaRPr lang="en-US" dirty="0"/>
          </a:p>
        </p:txBody>
      </p:sp>
      <p:graphicFrame>
        <p:nvGraphicFramePr>
          <p:cNvPr id="7" name="Espace réservé du contenu 6"/>
          <p:cNvGraphicFramePr>
            <a:graphicFrameLocks noGrp="1"/>
          </p:cNvGraphicFramePr>
          <p:nvPr>
            <p:ph sz="quarter" idx="11"/>
          </p:nvPr>
        </p:nvGraphicFramePr>
        <p:xfrm>
          <a:off x="4679950" y="2268538"/>
          <a:ext cx="4032250" cy="3635375"/>
        </p:xfrm>
        <a:graphic>
          <a:graphicData uri="http://schemas.openxmlformats.org/drawingml/2006/chart">
            <c:chart xmlns:c="http://schemas.openxmlformats.org/drawingml/2006/chart" xmlns:r="http://schemas.openxmlformats.org/officeDocument/2006/relationships" r:id="rId2"/>
          </a:graphicData>
        </a:graphic>
      </p:graphicFrame>
      <p:pic>
        <p:nvPicPr>
          <p:cNvPr id="21" name="Espace réservé du contenu 20" descr="P6063090.JPG"/>
          <p:cNvPicPr>
            <a:picLocks noGrp="1" noChangeAspect="1"/>
          </p:cNvPicPr>
          <p:nvPr>
            <p:ph sz="quarter" idx="12"/>
          </p:nvPr>
        </p:nvPicPr>
        <p:blipFill>
          <a:blip r:embed="rId3" cstate="print"/>
          <a:stretch>
            <a:fillRect/>
          </a:stretch>
        </p:blipFill>
        <p:spPr>
          <a:xfrm>
            <a:off x="595024" y="2683453"/>
            <a:ext cx="3740727" cy="2805545"/>
          </a:xfrm>
        </p:spPr>
      </p:pic>
      <p:sp>
        <p:nvSpPr>
          <p:cNvPr id="9" name="Espace réservé du texte 8"/>
          <p:cNvSpPr>
            <a:spLocks noGrp="1"/>
          </p:cNvSpPr>
          <p:nvPr>
            <p:ph type="body" sz="quarter" idx="13"/>
          </p:nvPr>
        </p:nvSpPr>
        <p:spPr/>
        <p:txBody>
          <a:bodyPr/>
          <a:lstStyle/>
          <a:p>
            <a:r>
              <a:rPr lang="fr-FR" noProof="0" smtClean="0"/>
              <a:t>Exemple sur une culture de melons- Tunisie</a:t>
            </a:r>
            <a:endParaRPr lang="fr-FR" noProof="0"/>
          </a:p>
        </p:txBody>
      </p:sp>
      <p:sp>
        <p:nvSpPr>
          <p:cNvPr id="11" name="Espace réservé du texte 10"/>
          <p:cNvSpPr>
            <a:spLocks noGrp="1"/>
          </p:cNvSpPr>
          <p:nvPr>
            <p:ph type="body" sz="quarter" idx="14"/>
          </p:nvPr>
        </p:nvSpPr>
        <p:spPr/>
        <p:txBody>
          <a:bodyPr/>
          <a:lstStyle/>
          <a:p>
            <a:pPr lvl="0"/>
            <a:r>
              <a:rPr lang="fr-FR" sz="1800" noProof="0" dirty="0" smtClean="0"/>
              <a:t>Etude Institut Supérieur Agronomique -Tunisie</a:t>
            </a:r>
          </a:p>
        </p:txBody>
      </p:sp>
    </p:spTree>
    <p:extLst>
      <p:ext uri="{BB962C8B-B14F-4D97-AF65-F5344CB8AC3E}">
        <p14:creationId xmlns:p14="http://schemas.microsoft.com/office/powerpoint/2010/main" val="3746480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11000">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469921" y="372718"/>
            <a:ext cx="8280000" cy="503237"/>
          </a:xfrm>
        </p:spPr>
        <p:txBody>
          <a:bodyPr/>
          <a:lstStyle/>
          <a:p>
            <a:r>
              <a:rPr lang="fr-FR" noProof="0" smtClean="0">
                <a:latin typeface="+mn-lt"/>
              </a:rPr>
              <a:t>AQUA-4D® Augmente</a:t>
            </a:r>
            <a:br>
              <a:rPr lang="fr-FR" noProof="0" smtClean="0">
                <a:latin typeface="+mn-lt"/>
              </a:rPr>
            </a:br>
            <a:r>
              <a:rPr lang="fr-FR" sz="2400" noProof="0" smtClean="0">
                <a:latin typeface="+mn-lt"/>
              </a:rPr>
              <a:t>La tolérance des plantes à l’eau saline et aux sols salins</a:t>
            </a:r>
          </a:p>
        </p:txBody>
      </p:sp>
      <p:sp>
        <p:nvSpPr>
          <p:cNvPr id="17" name="Espace réservé du contenu 16"/>
          <p:cNvSpPr>
            <a:spLocks noGrp="1"/>
          </p:cNvSpPr>
          <p:nvPr>
            <p:ph sz="quarter" idx="11"/>
          </p:nvPr>
        </p:nvSpPr>
        <p:spPr/>
        <p:txBody>
          <a:bodyPr/>
          <a:lstStyle/>
          <a:p>
            <a:r>
              <a:rPr lang="fr-FR" b="1" noProof="0" dirty="0" smtClean="0"/>
              <a:t>Avec  2.5 g/l de </a:t>
            </a:r>
            <a:r>
              <a:rPr lang="fr-FR" b="1" noProof="0" dirty="0" err="1" smtClean="0"/>
              <a:t>NaCl</a:t>
            </a:r>
            <a:endParaRPr lang="fr-FR" b="1" noProof="0" dirty="0" smtClean="0"/>
          </a:p>
          <a:p>
            <a:endParaRPr lang="fr-FR" b="1" noProof="0" dirty="0" smtClean="0"/>
          </a:p>
          <a:p>
            <a:endParaRPr lang="fr-FR" b="1" noProof="0" dirty="0" smtClean="0"/>
          </a:p>
          <a:p>
            <a:r>
              <a:rPr lang="fr-FR" b="1" noProof="0" dirty="0" err="1" smtClean="0"/>
              <a:t>Fittonia</a:t>
            </a:r>
            <a:endParaRPr lang="fr-FR" b="1" noProof="0" dirty="0" smtClean="0"/>
          </a:p>
          <a:p>
            <a:endParaRPr lang="fr-FR" b="1" noProof="0" dirty="0" smtClean="0"/>
          </a:p>
          <a:p>
            <a:r>
              <a:rPr lang="fr-FR" b="1" noProof="0" dirty="0" smtClean="0"/>
              <a:t>		</a:t>
            </a:r>
          </a:p>
          <a:p>
            <a:endParaRPr lang="fr-FR" b="1" noProof="0" dirty="0" smtClean="0"/>
          </a:p>
          <a:p>
            <a:endParaRPr lang="fr-FR" b="1" noProof="0" dirty="0" smtClean="0"/>
          </a:p>
          <a:p>
            <a:endParaRPr lang="fr-FR" b="1" noProof="0" dirty="0" smtClean="0"/>
          </a:p>
          <a:p>
            <a:endParaRPr lang="fr-FR" b="1" noProof="0" dirty="0" smtClean="0"/>
          </a:p>
          <a:p>
            <a:r>
              <a:rPr lang="fr-FR" b="1" noProof="0" dirty="0" smtClean="0"/>
              <a:t>Cresson</a:t>
            </a:r>
          </a:p>
          <a:p>
            <a:endParaRPr lang="fr-FR" b="1" noProof="0" dirty="0" smtClean="0"/>
          </a:p>
          <a:p>
            <a:r>
              <a:rPr lang="fr-FR" noProof="0" dirty="0" smtClean="0"/>
              <a:t>	</a:t>
            </a:r>
            <a:endParaRPr lang="fr-FR" noProof="0" dirty="0"/>
          </a:p>
        </p:txBody>
      </p:sp>
      <p:sp>
        <p:nvSpPr>
          <p:cNvPr id="10" name="Espace réservé du contenu 9"/>
          <p:cNvSpPr>
            <a:spLocks noGrp="1"/>
          </p:cNvSpPr>
          <p:nvPr>
            <p:ph sz="quarter" idx="12"/>
          </p:nvPr>
        </p:nvSpPr>
        <p:spPr/>
        <p:txBody>
          <a:bodyPr/>
          <a:lstStyle/>
          <a:p>
            <a:endParaRPr lang="fr-FR"/>
          </a:p>
        </p:txBody>
      </p:sp>
      <p:pic>
        <p:nvPicPr>
          <p:cNvPr id="12" name="Picture 15" descr="2-Non-traité"/>
          <p:cNvPicPr>
            <a:picLocks noChangeAspect="1" noChangeArrowheads="1"/>
          </p:cNvPicPr>
          <p:nvPr/>
        </p:nvPicPr>
        <p:blipFill>
          <a:blip r:embed="rId3" cstate="print"/>
          <a:srcRect l="1476" r="10335" b="1665"/>
          <a:stretch>
            <a:fillRect/>
          </a:stretch>
        </p:blipFill>
        <p:spPr bwMode="auto">
          <a:xfrm>
            <a:off x="724015" y="3964362"/>
            <a:ext cx="2150401" cy="2126175"/>
          </a:xfrm>
          <a:prstGeom prst="rect">
            <a:avLst/>
          </a:prstGeom>
          <a:noFill/>
          <a:ln w="9525">
            <a:solidFill>
              <a:schemeClr val="accent1"/>
            </a:solidFill>
            <a:miter lim="800000"/>
            <a:headEnd/>
            <a:tailEnd/>
          </a:ln>
        </p:spPr>
      </p:pic>
      <p:pic>
        <p:nvPicPr>
          <p:cNvPr id="15" name="Picture 10" descr="2-A-5D"/>
          <p:cNvPicPr>
            <a:picLocks noChangeAspect="1" noChangeArrowheads="1"/>
          </p:cNvPicPr>
          <p:nvPr/>
        </p:nvPicPr>
        <p:blipFill>
          <a:blip r:embed="rId4" cstate="print"/>
          <a:srcRect l="4184" r="6973"/>
          <a:stretch>
            <a:fillRect/>
          </a:stretch>
        </p:blipFill>
        <p:spPr bwMode="auto">
          <a:xfrm>
            <a:off x="3223019" y="3970357"/>
            <a:ext cx="2138110" cy="2106171"/>
          </a:xfrm>
          <a:prstGeom prst="rect">
            <a:avLst/>
          </a:prstGeom>
          <a:noFill/>
          <a:ln>
            <a:solidFill>
              <a:schemeClr val="accent1"/>
            </a:solidFill>
          </a:ln>
        </p:spPr>
      </p:pic>
      <p:pic>
        <p:nvPicPr>
          <p:cNvPr id="18" name="Picture 11" descr="P1-Non Traité"/>
          <p:cNvPicPr>
            <a:picLocks noChangeAspect="1" noChangeArrowheads="1"/>
          </p:cNvPicPr>
          <p:nvPr/>
        </p:nvPicPr>
        <p:blipFill>
          <a:blip r:embed="rId5" cstate="print"/>
          <a:srcRect/>
          <a:stretch>
            <a:fillRect/>
          </a:stretch>
        </p:blipFill>
        <p:spPr bwMode="auto">
          <a:xfrm>
            <a:off x="714017" y="1684040"/>
            <a:ext cx="2143140" cy="2147690"/>
          </a:xfrm>
          <a:prstGeom prst="rect">
            <a:avLst/>
          </a:prstGeom>
          <a:noFill/>
          <a:ln w="9525">
            <a:solidFill>
              <a:schemeClr val="accent1"/>
            </a:solidFill>
            <a:miter lim="800000"/>
            <a:headEnd/>
            <a:tailEnd/>
          </a:ln>
        </p:spPr>
      </p:pic>
      <p:pic>
        <p:nvPicPr>
          <p:cNvPr id="19" name="Picture 12" descr="P1-dissonance"/>
          <p:cNvPicPr>
            <a:picLocks noChangeAspect="1" noChangeArrowheads="1"/>
          </p:cNvPicPr>
          <p:nvPr/>
        </p:nvPicPr>
        <p:blipFill>
          <a:blip r:embed="rId6" cstate="print"/>
          <a:srcRect l="2748"/>
          <a:stretch>
            <a:fillRect/>
          </a:stretch>
        </p:blipFill>
        <p:spPr bwMode="auto">
          <a:xfrm>
            <a:off x="3222723" y="1684040"/>
            <a:ext cx="2138254" cy="2152745"/>
          </a:xfrm>
          <a:prstGeom prst="rect">
            <a:avLst/>
          </a:prstGeom>
          <a:noFill/>
          <a:ln w="9525">
            <a:solidFill>
              <a:schemeClr val="accent1"/>
            </a:solidFill>
            <a:miter lim="800000"/>
            <a:headEnd/>
            <a:tailEnd/>
          </a:ln>
        </p:spPr>
      </p:pic>
      <p:sp>
        <p:nvSpPr>
          <p:cNvPr id="20" name="ZoneTexte 19"/>
          <p:cNvSpPr txBox="1"/>
          <p:nvPr/>
        </p:nvSpPr>
        <p:spPr>
          <a:xfrm>
            <a:off x="362857" y="1103088"/>
            <a:ext cx="6342743" cy="646331"/>
          </a:xfrm>
          <a:prstGeom prst="rect">
            <a:avLst/>
          </a:prstGeom>
          <a:noFill/>
        </p:spPr>
        <p:txBody>
          <a:bodyPr wrap="square" rtlCol="0">
            <a:spAutoFit/>
          </a:bodyPr>
          <a:lstStyle/>
          <a:p>
            <a:r>
              <a:rPr lang="fr-FR" sz="1800" b="1" smtClean="0">
                <a:solidFill>
                  <a:srgbClr val="0475BC"/>
                </a:solidFill>
                <a:latin typeface="+mn-lt"/>
              </a:rPr>
              <a:t>		</a:t>
            </a:r>
            <a:r>
              <a:rPr lang="fr-FR" sz="1800" b="1" smtClean="0">
                <a:solidFill>
                  <a:srgbClr val="0475BC"/>
                </a:solidFill>
              </a:rPr>
              <a:t> </a:t>
            </a:r>
            <a:r>
              <a:rPr lang="fr-FR" sz="1800" b="1" smtClean="0">
                <a:solidFill>
                  <a:srgbClr val="0475BC"/>
                </a:solidFill>
                <a:latin typeface="+mn-lt"/>
              </a:rPr>
              <a:t>Traitement Aqua-4D®</a:t>
            </a:r>
          </a:p>
          <a:p>
            <a:r>
              <a:rPr lang="fr-FR" sz="1800" b="1" smtClean="0">
                <a:solidFill>
                  <a:srgbClr val="0475BC"/>
                </a:solidFill>
                <a:latin typeface="+mn-lt"/>
              </a:rPr>
              <a:t>	Sans			Avec</a:t>
            </a:r>
          </a:p>
        </p:txBody>
      </p:sp>
    </p:spTree>
    <p:extLst>
      <p:ext uri="{BB962C8B-B14F-4D97-AF65-F5344CB8AC3E}">
        <p14:creationId xmlns:p14="http://schemas.microsoft.com/office/powerpoint/2010/main" val="186150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1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0.7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par>
                                <p:cTn id="10" presetID="55"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strVal val="#ppt_w*0.70"/>
                                          </p:val>
                                        </p:tav>
                                        <p:tav tm="100000">
                                          <p:val>
                                            <p:strVal val="#ppt_w"/>
                                          </p:val>
                                        </p:tav>
                                      </p:tavLst>
                                    </p:anim>
                                    <p:anim calcmode="lin" valueType="num">
                                      <p:cBhvr>
                                        <p:cTn id="13" dur="1000" fill="hold"/>
                                        <p:tgtEl>
                                          <p:spTgt spid="19"/>
                                        </p:tgtEl>
                                        <p:attrNameLst>
                                          <p:attrName>ppt_h</p:attrName>
                                        </p:attrNameLst>
                                      </p:cBhvr>
                                      <p:tavLst>
                                        <p:tav tm="0">
                                          <p:val>
                                            <p:strVal val="#ppt_h"/>
                                          </p:val>
                                        </p:tav>
                                        <p:tav tm="100000">
                                          <p:val>
                                            <p:strVal val="#ppt_h"/>
                                          </p:val>
                                        </p:tav>
                                      </p:tavLst>
                                    </p:anim>
                                    <p:animEffect transition="in" filter="fade">
                                      <p:cBhvr>
                                        <p:cTn id="14" dur="1000"/>
                                        <p:tgtEl>
                                          <p:spTgt spid="19"/>
                                        </p:tgtEl>
                                      </p:cBhvr>
                                    </p:animEffect>
                                  </p:childTnLst>
                                </p:cTn>
                              </p:par>
                              <p:par>
                                <p:cTn id="15" presetID="55"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strVal val="#ppt_w*0.70"/>
                                          </p:val>
                                        </p:tav>
                                        <p:tav tm="100000">
                                          <p:val>
                                            <p:strVal val="#ppt_w"/>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animEffect transition="in" filter="fade">
                                      <p:cBhvr>
                                        <p:cTn id="19" dur="1000"/>
                                        <p:tgtEl>
                                          <p:spTgt spid="12"/>
                                        </p:tgtEl>
                                      </p:cBhvr>
                                    </p:animEffect>
                                  </p:childTnLst>
                                </p:cTn>
                              </p:par>
                              <p:par>
                                <p:cTn id="20" presetID="55"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strVal val="#ppt_w*0.70"/>
                                          </p:val>
                                        </p:tav>
                                        <p:tav tm="100000">
                                          <p:val>
                                            <p:strVal val="#ppt_w"/>
                                          </p:val>
                                        </p:tav>
                                      </p:tavLst>
                                    </p:anim>
                                    <p:anim calcmode="lin" valueType="num">
                                      <p:cBhvr>
                                        <p:cTn id="23" dur="1000" fill="hold"/>
                                        <p:tgtEl>
                                          <p:spTgt spid="15"/>
                                        </p:tgtEl>
                                        <p:attrNameLst>
                                          <p:attrName>ppt_h</p:attrName>
                                        </p:attrNameLst>
                                      </p:cBhvr>
                                      <p:tavLst>
                                        <p:tav tm="0">
                                          <p:val>
                                            <p:strVal val="#ppt_h"/>
                                          </p:val>
                                        </p:tav>
                                        <p:tav tm="100000">
                                          <p:val>
                                            <p:strVal val="#ppt_h"/>
                                          </p:val>
                                        </p:tav>
                                      </p:tavLst>
                                    </p:anim>
                                    <p:animEffect transition="in" filter="fade">
                                      <p:cBhvr>
                                        <p:cTn id="2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AQUA-4D® Contrôle</a:t>
            </a:r>
            <a:br>
              <a:rPr lang="fr-FR" noProof="0" smtClean="0"/>
            </a:br>
            <a:r>
              <a:rPr lang="fr-FR" noProof="0" smtClean="0"/>
              <a:t>L</a:t>
            </a:r>
            <a:r>
              <a:rPr lang="fr-FR" sz="2400" noProof="0" smtClean="0"/>
              <a:t>a population de nématodes jusqu’à un niveau soutenable par la plante</a:t>
            </a:r>
            <a:r>
              <a:rPr lang="fr-FR" noProof="0" smtClean="0"/>
              <a:t/>
            </a:r>
            <a:br>
              <a:rPr lang="fr-FR" noProof="0" smtClean="0"/>
            </a:br>
            <a:endParaRPr lang="fr-FR" noProof="0"/>
          </a:p>
        </p:txBody>
      </p:sp>
      <p:sp>
        <p:nvSpPr>
          <p:cNvPr id="3" name="Espace réservé du numéro de diapositive 2"/>
          <p:cNvSpPr>
            <a:spLocks noGrp="1"/>
          </p:cNvSpPr>
          <p:nvPr>
            <p:ph type="sldNum" sz="quarter" idx="10"/>
          </p:nvPr>
        </p:nvSpPr>
        <p:spPr/>
        <p:txBody>
          <a:bodyPr/>
          <a:lstStyle/>
          <a:p>
            <a:fld id="{5FC802C3-794A-4CE5-AC76-168A4919A909}" type="slidenum">
              <a:rPr lang="en-US" smtClean="0"/>
              <a:pPr/>
              <a:t>36</a:t>
            </a:fld>
            <a:endParaRPr lang="en-US" dirty="0"/>
          </a:p>
        </p:txBody>
      </p:sp>
      <p:pic>
        <p:nvPicPr>
          <p:cNvPr id="10" name="Espace réservé du contenu 9" descr="P5242983.JPG"/>
          <p:cNvPicPr>
            <a:picLocks noGrp="1" noChangeAspect="1"/>
          </p:cNvPicPr>
          <p:nvPr>
            <p:ph sz="quarter" idx="11"/>
          </p:nvPr>
        </p:nvPicPr>
        <p:blipFill>
          <a:blip r:embed="rId2" cstate="print"/>
          <a:stretch>
            <a:fillRect/>
          </a:stretch>
        </p:blipFill>
        <p:spPr>
          <a:xfrm>
            <a:off x="4824941" y="2268538"/>
            <a:ext cx="3742267" cy="2806700"/>
          </a:xfrm>
        </p:spPr>
      </p:pic>
      <p:pic>
        <p:nvPicPr>
          <p:cNvPr id="9" name="Espace réservé du contenu 8" descr="P5242978.JPG"/>
          <p:cNvPicPr>
            <a:picLocks noGrp="1" noChangeAspect="1"/>
          </p:cNvPicPr>
          <p:nvPr>
            <p:ph sz="quarter" idx="12"/>
          </p:nvPr>
        </p:nvPicPr>
        <p:blipFill>
          <a:blip r:embed="rId3" cstate="print"/>
          <a:stretch>
            <a:fillRect/>
          </a:stretch>
        </p:blipFill>
        <p:spPr>
          <a:xfrm>
            <a:off x="594254" y="2268538"/>
            <a:ext cx="3742267" cy="2806700"/>
          </a:xfrm>
        </p:spPr>
      </p:pic>
      <p:sp>
        <p:nvSpPr>
          <p:cNvPr id="6" name="Espace réservé du texte 5"/>
          <p:cNvSpPr>
            <a:spLocks noGrp="1"/>
          </p:cNvSpPr>
          <p:nvPr>
            <p:ph type="body" sz="quarter" idx="13"/>
          </p:nvPr>
        </p:nvSpPr>
        <p:spPr/>
        <p:txBody>
          <a:bodyPr/>
          <a:lstStyle/>
          <a:p>
            <a:r>
              <a:rPr lang="fr-FR" b="1" noProof="0" smtClean="0"/>
              <a:t>Plante saine</a:t>
            </a:r>
            <a:endParaRPr lang="fr-FR" b="1" noProof="0"/>
          </a:p>
        </p:txBody>
      </p:sp>
      <p:sp>
        <p:nvSpPr>
          <p:cNvPr id="7" name="Espace réservé du texte 6"/>
          <p:cNvSpPr>
            <a:spLocks noGrp="1"/>
          </p:cNvSpPr>
          <p:nvPr>
            <p:ph type="body" sz="quarter" idx="14"/>
          </p:nvPr>
        </p:nvSpPr>
        <p:spPr>
          <a:xfrm>
            <a:off x="4491318" y="1692000"/>
            <a:ext cx="4464424" cy="360000"/>
          </a:xfrm>
        </p:spPr>
        <p:txBody>
          <a:bodyPr/>
          <a:lstStyle/>
          <a:p>
            <a:r>
              <a:rPr lang="fr-FR" b="1" noProof="0" smtClean="0"/>
              <a:t>La même plante : Racines avec galles</a:t>
            </a:r>
            <a:endParaRPr lang="fr-FR" b="1" noProof="0"/>
          </a:p>
        </p:txBody>
      </p:sp>
      <p:sp>
        <p:nvSpPr>
          <p:cNvPr id="8" name="Espace réservé du texte 7"/>
          <p:cNvSpPr>
            <a:spLocks noGrp="1"/>
          </p:cNvSpPr>
          <p:nvPr>
            <p:ph type="body" sz="quarter" idx="15"/>
          </p:nvPr>
        </p:nvSpPr>
        <p:spPr>
          <a:xfrm>
            <a:off x="450000" y="5445457"/>
            <a:ext cx="8280000" cy="494543"/>
          </a:xfrm>
        </p:spPr>
        <p:txBody>
          <a:bodyPr/>
          <a:lstStyle/>
          <a:p>
            <a:r>
              <a:rPr lang="fr-FR" noProof="0" smtClean="0"/>
              <a:t>Le traitement Aqua-4D contrôle la population de nématodes sans inhibition de vie microbiologique dans le sol</a:t>
            </a:r>
            <a:endParaRPr lang="fr-FR" noProof="0"/>
          </a:p>
        </p:txBody>
      </p:sp>
    </p:spTree>
    <p:extLst>
      <p:ext uri="{BB962C8B-B14F-4D97-AF65-F5344CB8AC3E}">
        <p14:creationId xmlns:p14="http://schemas.microsoft.com/office/powerpoint/2010/main" val="89822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11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6274" y="468252"/>
            <a:ext cx="8280000" cy="503237"/>
          </a:xfrm>
        </p:spPr>
        <p:txBody>
          <a:bodyPr/>
          <a:lstStyle/>
          <a:p>
            <a:r>
              <a:rPr lang="fr-FR" noProof="0" dirty="0" smtClean="0"/>
              <a:t>Nos solutions</a:t>
            </a:r>
            <a:endParaRPr lang="fr-FR" noProof="0" dirty="0"/>
          </a:p>
        </p:txBody>
      </p:sp>
      <p:sp>
        <p:nvSpPr>
          <p:cNvPr id="3" name="Espace réservé du numéro de diapositive 2"/>
          <p:cNvSpPr>
            <a:spLocks noGrp="1"/>
          </p:cNvSpPr>
          <p:nvPr>
            <p:ph type="sldNum" sz="quarter" idx="10"/>
          </p:nvPr>
        </p:nvSpPr>
        <p:spPr/>
        <p:txBody>
          <a:bodyPr/>
          <a:lstStyle/>
          <a:p>
            <a:fld id="{5FC802C3-794A-4CE5-AC76-168A4919A909}" type="slidenum">
              <a:rPr lang="en-US" smtClean="0"/>
              <a:pPr/>
              <a:t>4</a:t>
            </a:fld>
            <a:endParaRPr lang="en-US" dirty="0"/>
          </a:p>
        </p:txBody>
      </p:sp>
      <p:sp>
        <p:nvSpPr>
          <p:cNvPr id="5" name="Espace réservé du texte 4"/>
          <p:cNvSpPr>
            <a:spLocks noGrp="1"/>
          </p:cNvSpPr>
          <p:nvPr>
            <p:ph type="body" sz="quarter" idx="15"/>
          </p:nvPr>
        </p:nvSpPr>
        <p:spPr>
          <a:xfrm>
            <a:off x="460632" y="5323901"/>
            <a:ext cx="8280000" cy="648000"/>
          </a:xfrm>
        </p:spPr>
        <p:txBody>
          <a:bodyPr/>
          <a:lstStyle/>
          <a:p>
            <a:r>
              <a:rPr lang="fr-FR" noProof="0" smtClean="0"/>
              <a:t>La technologie de pointe Aqua-4D ® est une solution systémique à une amélioration notable de la production alimentaire et une augmentation de la rentabilité des exploitations agricole</a:t>
            </a:r>
            <a:endParaRPr lang="fr-FR" noProof="0"/>
          </a:p>
        </p:txBody>
      </p:sp>
      <p:sp>
        <p:nvSpPr>
          <p:cNvPr id="4" name="Espace réservé du contenu 3"/>
          <p:cNvSpPr>
            <a:spLocks noGrp="1"/>
          </p:cNvSpPr>
          <p:nvPr>
            <p:ph sz="quarter" idx="12"/>
          </p:nvPr>
        </p:nvSpPr>
        <p:spPr>
          <a:xfrm>
            <a:off x="436352" y="1374924"/>
            <a:ext cx="8280000" cy="3384000"/>
          </a:xfrm>
        </p:spPr>
        <p:txBody>
          <a:bodyPr/>
          <a:lstStyle/>
          <a:p>
            <a:pPr lvl="1"/>
            <a:r>
              <a:rPr lang="fr-FR" b="1" noProof="0" dirty="0" smtClean="0"/>
              <a:t>Avantages dans les réseaux d’irrigation : Prévention du bouchage des gouttes à gouttes et des tuyauteries</a:t>
            </a:r>
          </a:p>
          <a:p>
            <a:pPr lvl="2"/>
            <a:r>
              <a:rPr lang="fr-FR" noProof="0" dirty="0" smtClean="0"/>
              <a:t>Dépôt minéraux : Élimination des dépôts et colmatages  dus aux engrais, calcaire, fer, manganèse</a:t>
            </a:r>
          </a:p>
          <a:p>
            <a:pPr lvl="2"/>
            <a:r>
              <a:rPr lang="fr-FR" noProof="0" dirty="0" smtClean="0"/>
              <a:t>Dépôts organiques : Élimination des biofilms et algues</a:t>
            </a:r>
            <a:endParaRPr lang="fr-FR" b="1" noProof="0" dirty="0" smtClean="0"/>
          </a:p>
          <a:p>
            <a:pPr lvl="1"/>
            <a:r>
              <a:rPr lang="fr-FR" b="1" noProof="0" dirty="0" smtClean="0"/>
              <a:t>Avantages dans le sol  et sur les plantes : Contribution à l’amélioration des rendements</a:t>
            </a:r>
          </a:p>
          <a:p>
            <a:pPr lvl="2"/>
            <a:r>
              <a:rPr lang="fr-FR" noProof="0" dirty="0" smtClean="0">
                <a:ea typeface="+mn-ea"/>
                <a:cs typeface="+mn-cs"/>
              </a:rPr>
              <a:t>Améliore la rétention en eau du sol (réduction de la consommation d’eau)</a:t>
            </a:r>
          </a:p>
          <a:p>
            <a:pPr lvl="2"/>
            <a:r>
              <a:rPr lang="fr-FR" noProof="0" dirty="0" smtClean="0">
                <a:ea typeface="+mn-ea"/>
                <a:cs typeface="+mn-cs"/>
              </a:rPr>
              <a:t>Réduit la salinité du sol</a:t>
            </a:r>
          </a:p>
          <a:p>
            <a:pPr lvl="2"/>
            <a:r>
              <a:rPr lang="fr-FR" noProof="0" dirty="0" smtClean="0">
                <a:ea typeface="+mn-ea"/>
                <a:cs typeface="+mn-cs"/>
              </a:rPr>
              <a:t>Favorise l’é</a:t>
            </a:r>
            <a:r>
              <a:rPr lang="fr-FR" sz="1400" noProof="0" dirty="0" smtClean="0">
                <a:solidFill>
                  <a:srgbClr val="6E6E6E"/>
                </a:solidFill>
                <a:latin typeface="+mn-lt"/>
                <a:ea typeface="+mn-ea"/>
                <a:cs typeface="+mn-cs"/>
              </a:rPr>
              <a:t>conomie en fertilisants</a:t>
            </a:r>
          </a:p>
          <a:p>
            <a:pPr lvl="2"/>
            <a:r>
              <a:rPr lang="fr-FR" noProof="0" dirty="0" smtClean="0"/>
              <a:t>Permet l’irrigation avec une eau saumâtre sans nuisance pour les plantes</a:t>
            </a:r>
          </a:p>
          <a:p>
            <a:pPr lvl="2"/>
            <a:r>
              <a:rPr lang="fr-FR" noProof="0" dirty="0" err="1" smtClean="0"/>
              <a:t>Nématostatique</a:t>
            </a:r>
            <a:r>
              <a:rPr lang="fr-FR" noProof="0" dirty="0" smtClean="0"/>
              <a:t> : Empêche ou freine le développement des nématodes sans usage de produits chimiques</a:t>
            </a:r>
          </a:p>
          <a:p>
            <a:pPr lvl="1"/>
            <a:r>
              <a:rPr lang="fr-FR" b="1" noProof="0" dirty="0" smtClean="0"/>
              <a:t>General</a:t>
            </a:r>
          </a:p>
          <a:p>
            <a:pPr lvl="2"/>
            <a:r>
              <a:rPr lang="fr-FR" noProof="0" dirty="0" smtClean="0"/>
              <a:t>Aucun entretien ou consommables </a:t>
            </a:r>
          </a:p>
          <a:p>
            <a:pPr lvl="2"/>
            <a:r>
              <a:rPr lang="fr-FR" noProof="0" dirty="0" smtClean="0"/>
              <a:t>Respecte l'environnement - sans pollution </a:t>
            </a:r>
          </a:p>
          <a:p>
            <a:pPr lvl="2"/>
            <a:r>
              <a:rPr lang="fr-FR" noProof="0" dirty="0" smtClean="0"/>
              <a:t>Très faible consommation d'électricité</a:t>
            </a:r>
            <a:endParaRPr lang="fr-FR" sz="3600" noProof="0" dirty="0" smtClean="0">
              <a:solidFill>
                <a:srgbClr val="6E6E6E"/>
              </a:solidFill>
              <a:latin typeface="+mn-lt"/>
              <a:ea typeface="+mn-ea"/>
              <a:cs typeface="+mn-cs"/>
            </a:endParaRPr>
          </a:p>
        </p:txBody>
      </p:sp>
      <p:sp>
        <p:nvSpPr>
          <p:cNvPr id="6" name="ZoneTexte 5"/>
          <p:cNvSpPr txBox="1"/>
          <p:nvPr/>
        </p:nvSpPr>
        <p:spPr>
          <a:xfrm>
            <a:off x="3724835" y="605118"/>
            <a:ext cx="2401619" cy="461665"/>
          </a:xfrm>
          <a:prstGeom prst="rect">
            <a:avLst/>
          </a:prstGeom>
          <a:noFill/>
        </p:spPr>
        <p:txBody>
          <a:bodyPr wrap="none" rtlCol="0">
            <a:spAutoFit/>
          </a:bodyPr>
          <a:lstStyle/>
          <a:p>
            <a:r>
              <a:rPr lang="fr-CH" dirty="0" smtClean="0"/>
              <a:t>Simplifier le texte</a:t>
            </a:r>
            <a:endParaRPr lang="fr-CH"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Espace réservé du contenu 11" descr="Cluster equilibrium, showing how the expanded low density icosahedral cluster (H2O)280 undergoes a partial collapse to give a more condensed structure"/>
          <p:cNvPicPr>
            <a:picLocks noGrp="1" noChangeAspect="1"/>
          </p:cNvPicPr>
          <p:nvPr>
            <p:ph sz="quarter" idx="11"/>
          </p:nvPr>
        </p:nvPicPr>
        <p:blipFill>
          <a:blip r:embed="rId3" cstate="print"/>
          <a:srcRect l="50018"/>
          <a:stretch>
            <a:fillRect/>
          </a:stretch>
        </p:blipFill>
        <p:spPr>
          <a:xfrm>
            <a:off x="5267325" y="2320925"/>
            <a:ext cx="714375" cy="741363"/>
          </a:xfrm>
        </p:spPr>
      </p:pic>
      <p:pic>
        <p:nvPicPr>
          <p:cNvPr id="15" name="Espace réservé du contenu 11" descr="Cluster equilibrium, showing how the expanded low density icosahedral cluster (H2O)280 undergoes a partial collapse to give a more condensed structure"/>
          <p:cNvPicPr>
            <a:picLocks noChangeAspect="1"/>
          </p:cNvPicPr>
          <p:nvPr/>
        </p:nvPicPr>
        <p:blipFill>
          <a:blip r:embed="rId3" cstate="print"/>
          <a:srcRect l="50018"/>
          <a:stretch>
            <a:fillRect/>
          </a:stretch>
        </p:blipFill>
        <p:spPr bwMode="auto">
          <a:xfrm>
            <a:off x="5715000" y="2814638"/>
            <a:ext cx="714375" cy="741362"/>
          </a:xfrm>
          <a:prstGeom prst="rect">
            <a:avLst/>
          </a:prstGeom>
          <a:noFill/>
          <a:ln w="9525">
            <a:noFill/>
            <a:miter lim="800000"/>
            <a:headEnd/>
            <a:tailEnd/>
          </a:ln>
        </p:spPr>
      </p:pic>
      <p:pic>
        <p:nvPicPr>
          <p:cNvPr id="34" name="Espace réservé du contenu 11" descr="Cluster equilibrium, showing how the expanded low density icosahedral cluster (H2O)280 undergoes a partial collapse to give a more condensed structure"/>
          <p:cNvPicPr>
            <a:picLocks noChangeAspect="1"/>
          </p:cNvPicPr>
          <p:nvPr/>
        </p:nvPicPr>
        <p:blipFill>
          <a:blip r:embed="rId3" cstate="print"/>
          <a:srcRect l="50018"/>
          <a:stretch>
            <a:fillRect/>
          </a:stretch>
        </p:blipFill>
        <p:spPr bwMode="auto">
          <a:xfrm>
            <a:off x="5041900" y="2901950"/>
            <a:ext cx="714375" cy="739775"/>
          </a:xfrm>
          <a:prstGeom prst="rect">
            <a:avLst/>
          </a:prstGeom>
          <a:noFill/>
          <a:ln w="9525">
            <a:noFill/>
            <a:miter lim="800000"/>
            <a:headEnd/>
            <a:tailEnd/>
          </a:ln>
        </p:spPr>
      </p:pic>
      <p:sp>
        <p:nvSpPr>
          <p:cNvPr id="12293" name="Titre 1"/>
          <p:cNvSpPr>
            <a:spLocks noGrp="1"/>
          </p:cNvSpPr>
          <p:nvPr>
            <p:ph type="title"/>
          </p:nvPr>
        </p:nvSpPr>
        <p:spPr>
          <a:xfrm>
            <a:off x="483569" y="440956"/>
            <a:ext cx="8280000" cy="503237"/>
          </a:xfrm>
        </p:spPr>
        <p:txBody>
          <a:bodyPr/>
          <a:lstStyle/>
          <a:p>
            <a:r>
              <a:rPr lang="fr-FR" dirty="0" smtClean="0"/>
              <a:t>Aqua-4D® </a:t>
            </a:r>
            <a:r>
              <a:rPr lang="fr-FR" dirty="0" smtClean="0"/>
              <a:t>modifie la structure physique de l’eau et non la composition chimique</a:t>
            </a:r>
            <a:endParaRPr lang="fr-FR" noProof="0" dirty="0" smtClean="0"/>
          </a:p>
        </p:txBody>
      </p:sp>
      <p:sp>
        <p:nvSpPr>
          <p:cNvPr id="3" name="Espace réservé du numéro de diapositive 2"/>
          <p:cNvSpPr>
            <a:spLocks noGrp="1"/>
          </p:cNvSpPr>
          <p:nvPr>
            <p:ph type="sldNum" sz="quarter" idx="4294967295"/>
          </p:nvPr>
        </p:nvSpPr>
        <p:spPr>
          <a:xfrm>
            <a:off x="8388350" y="6475413"/>
            <a:ext cx="523875" cy="246062"/>
          </a:xfrm>
          <a:prstGeom prst="rect">
            <a:avLst/>
          </a:prstGeom>
        </p:spPr>
        <p:txBody>
          <a:bodyPr/>
          <a:lstStyle/>
          <a:p>
            <a:pPr>
              <a:defRPr/>
            </a:pPr>
            <a:fld id="{6900FB76-AF9D-4D82-AB46-312AFD684A25}" type="slidenum">
              <a:rPr lang="en-US"/>
              <a:pPr>
                <a:defRPr/>
              </a:pPr>
              <a:t>5</a:t>
            </a:fld>
            <a:endParaRPr lang="en-US" dirty="0"/>
          </a:p>
        </p:txBody>
      </p:sp>
      <p:sp>
        <p:nvSpPr>
          <p:cNvPr id="12295" name="Espace réservé du texte 5"/>
          <p:cNvSpPr>
            <a:spLocks noGrp="1"/>
          </p:cNvSpPr>
          <p:nvPr>
            <p:ph type="body" sz="quarter" idx="13"/>
          </p:nvPr>
        </p:nvSpPr>
        <p:spPr>
          <a:xfrm>
            <a:off x="434975" y="1328738"/>
            <a:ext cx="4030663" cy="360362"/>
          </a:xfrm>
        </p:spPr>
        <p:txBody>
          <a:bodyPr/>
          <a:lstStyle/>
          <a:p>
            <a:r>
              <a:rPr lang="fr-FR" b="1" noProof="0" dirty="0" smtClean="0"/>
              <a:t>Eau non traitée</a:t>
            </a:r>
          </a:p>
        </p:txBody>
      </p:sp>
      <p:sp>
        <p:nvSpPr>
          <p:cNvPr id="7" name="Espace réservé du texte 6"/>
          <p:cNvSpPr>
            <a:spLocks noGrp="1"/>
          </p:cNvSpPr>
          <p:nvPr>
            <p:ph type="body" sz="quarter" idx="14"/>
          </p:nvPr>
        </p:nvSpPr>
        <p:spPr>
          <a:xfrm>
            <a:off x="4664075" y="1344613"/>
            <a:ext cx="4032250" cy="360362"/>
          </a:xfrm>
        </p:spPr>
        <p:txBody>
          <a:bodyPr/>
          <a:lstStyle/>
          <a:p>
            <a:r>
              <a:rPr lang="fr-FR" b="1" noProof="0" dirty="0" smtClean="0"/>
              <a:t>Eau traitée avec Aqua-4D</a:t>
            </a:r>
          </a:p>
        </p:txBody>
      </p:sp>
      <p:pic>
        <p:nvPicPr>
          <p:cNvPr id="12297" name="Espace réservé du contenu 11" descr="Cluster equilibrium, showing how the expanded low density icosahedral cluster (H2O)280 undergoes a partial collapse to give a more condensed structure"/>
          <p:cNvPicPr>
            <a:picLocks noGrp="1" noChangeAspect="1"/>
          </p:cNvPicPr>
          <p:nvPr>
            <p:ph sz="quarter" idx="12"/>
          </p:nvPr>
        </p:nvPicPr>
        <p:blipFill>
          <a:blip r:embed="rId3" cstate="print"/>
          <a:srcRect l="50018"/>
          <a:stretch>
            <a:fillRect/>
          </a:stretch>
        </p:blipFill>
        <p:spPr>
          <a:xfrm>
            <a:off x="1150938" y="1770063"/>
            <a:ext cx="1428750" cy="1481137"/>
          </a:xfrm>
        </p:spPr>
      </p:pic>
      <p:pic>
        <p:nvPicPr>
          <p:cNvPr id="12298" name="Espace réservé du contenu 11" descr="Cluster equilibrium, showing how the expanded low density icosahedral cluster (H2O)280 undergoes a partial collapse to give a more condensed structure"/>
          <p:cNvPicPr>
            <a:picLocks noChangeAspect="1"/>
          </p:cNvPicPr>
          <p:nvPr/>
        </p:nvPicPr>
        <p:blipFill>
          <a:blip r:embed="rId3" cstate="print"/>
          <a:srcRect l="50018"/>
          <a:stretch>
            <a:fillRect/>
          </a:stretch>
        </p:blipFill>
        <p:spPr bwMode="auto">
          <a:xfrm>
            <a:off x="2422525" y="1874838"/>
            <a:ext cx="1428750" cy="1481137"/>
          </a:xfrm>
          <a:prstGeom prst="rect">
            <a:avLst/>
          </a:prstGeom>
          <a:noFill/>
          <a:ln w="9525">
            <a:noFill/>
            <a:miter lim="800000"/>
            <a:headEnd/>
            <a:tailEnd/>
          </a:ln>
        </p:spPr>
      </p:pic>
      <p:pic>
        <p:nvPicPr>
          <p:cNvPr id="12299" name="Espace réservé du contenu 11" descr="Cluster equilibrium, showing how the expanded low density icosahedral cluster (H2O)280 undergoes a partial collapse to give a more condensed structure"/>
          <p:cNvPicPr>
            <a:picLocks noChangeAspect="1"/>
          </p:cNvPicPr>
          <p:nvPr/>
        </p:nvPicPr>
        <p:blipFill>
          <a:blip r:embed="rId3" cstate="print"/>
          <a:srcRect l="50018"/>
          <a:stretch>
            <a:fillRect/>
          </a:stretch>
        </p:blipFill>
        <p:spPr bwMode="auto">
          <a:xfrm>
            <a:off x="1808163" y="3041650"/>
            <a:ext cx="1427162" cy="1481138"/>
          </a:xfrm>
          <a:prstGeom prst="rect">
            <a:avLst/>
          </a:prstGeom>
          <a:noFill/>
          <a:ln w="9525">
            <a:noFill/>
            <a:miter lim="800000"/>
            <a:headEnd/>
            <a:tailEnd/>
          </a:ln>
        </p:spPr>
      </p:pic>
      <p:pic>
        <p:nvPicPr>
          <p:cNvPr id="12300" name="Espace réservé du contenu 11" descr="Cluster equilibrium, showing how the expanded low density icosahedral cluster (H2O)280 undergoes a partial collapse to give a more condensed structure"/>
          <p:cNvPicPr>
            <a:picLocks noChangeAspect="1"/>
          </p:cNvPicPr>
          <p:nvPr/>
        </p:nvPicPr>
        <p:blipFill>
          <a:blip r:embed="rId3" cstate="print"/>
          <a:srcRect l="50018"/>
          <a:stretch>
            <a:fillRect/>
          </a:stretch>
        </p:blipFill>
        <p:spPr bwMode="auto">
          <a:xfrm>
            <a:off x="3095625" y="2941638"/>
            <a:ext cx="1427163" cy="1481137"/>
          </a:xfrm>
          <a:prstGeom prst="rect">
            <a:avLst/>
          </a:prstGeom>
          <a:noFill/>
          <a:ln w="9525">
            <a:noFill/>
            <a:miter lim="800000"/>
            <a:headEnd/>
            <a:tailEnd/>
          </a:ln>
        </p:spPr>
      </p:pic>
      <p:pic>
        <p:nvPicPr>
          <p:cNvPr id="12301" name="Espace réservé du contenu 11" descr="Cluster equilibrium, showing how the expanded low density icosahedral cluster (H2O)280 undergoes a partial collapse to give a more condensed structure"/>
          <p:cNvPicPr>
            <a:picLocks noChangeAspect="1"/>
          </p:cNvPicPr>
          <p:nvPr/>
        </p:nvPicPr>
        <p:blipFill>
          <a:blip r:embed="rId3" cstate="print"/>
          <a:srcRect l="50018"/>
          <a:stretch>
            <a:fillRect/>
          </a:stretch>
        </p:blipFill>
        <p:spPr bwMode="auto">
          <a:xfrm>
            <a:off x="536575" y="2894013"/>
            <a:ext cx="1427163" cy="1481137"/>
          </a:xfrm>
          <a:prstGeom prst="rect">
            <a:avLst/>
          </a:prstGeom>
          <a:noFill/>
          <a:ln w="9525">
            <a:noFill/>
            <a:miter lim="800000"/>
            <a:headEnd/>
            <a:tailEnd/>
          </a:ln>
        </p:spPr>
      </p:pic>
      <p:pic>
        <p:nvPicPr>
          <p:cNvPr id="12302" name="Espace réservé du contenu 11" descr="Cluster equilibrium, showing how the expanded low density icosahedral cluster (H2O)280 undergoes a partial collapse to give a more condensed structure"/>
          <p:cNvPicPr>
            <a:picLocks noChangeAspect="1"/>
          </p:cNvPicPr>
          <p:nvPr/>
        </p:nvPicPr>
        <p:blipFill>
          <a:blip r:embed="rId3" cstate="print"/>
          <a:srcRect l="50018"/>
          <a:stretch>
            <a:fillRect/>
          </a:stretch>
        </p:blipFill>
        <p:spPr bwMode="auto">
          <a:xfrm>
            <a:off x="1093788" y="4124325"/>
            <a:ext cx="1427162" cy="1481138"/>
          </a:xfrm>
          <a:prstGeom prst="rect">
            <a:avLst/>
          </a:prstGeom>
          <a:noFill/>
          <a:ln w="9525">
            <a:noFill/>
            <a:miter lim="800000"/>
            <a:headEnd/>
            <a:tailEnd/>
          </a:ln>
        </p:spPr>
      </p:pic>
      <p:pic>
        <p:nvPicPr>
          <p:cNvPr id="12303" name="Espace réservé du contenu 11" descr="Cluster equilibrium, showing how the expanded low density icosahedral cluster (H2O)280 undergoes a partial collapse to give a more condensed structure"/>
          <p:cNvPicPr>
            <a:picLocks noChangeAspect="1"/>
          </p:cNvPicPr>
          <p:nvPr/>
        </p:nvPicPr>
        <p:blipFill>
          <a:blip r:embed="rId3" cstate="print"/>
          <a:srcRect l="50018"/>
          <a:stretch>
            <a:fillRect/>
          </a:stretch>
        </p:blipFill>
        <p:spPr bwMode="auto">
          <a:xfrm>
            <a:off x="2506663" y="4117975"/>
            <a:ext cx="1428750" cy="1481138"/>
          </a:xfrm>
          <a:prstGeom prst="rect">
            <a:avLst/>
          </a:prstGeom>
          <a:noFill/>
          <a:ln w="9525">
            <a:noFill/>
            <a:miter lim="800000"/>
            <a:headEnd/>
            <a:tailEnd/>
          </a:ln>
        </p:spPr>
      </p:pic>
      <p:pic>
        <p:nvPicPr>
          <p:cNvPr id="14" name="Espace réservé du contenu 11" descr="Cluster equilibrium, showing how the expanded low density icosahedral cluster (H2O)280 undergoes a partial collapse to give a more condensed structure"/>
          <p:cNvPicPr>
            <a:picLocks noChangeAspect="1"/>
          </p:cNvPicPr>
          <p:nvPr/>
        </p:nvPicPr>
        <p:blipFill>
          <a:blip r:embed="rId3" cstate="print"/>
          <a:srcRect l="50018"/>
          <a:stretch>
            <a:fillRect/>
          </a:stretch>
        </p:blipFill>
        <p:spPr bwMode="auto">
          <a:xfrm>
            <a:off x="5924550" y="2189163"/>
            <a:ext cx="714375" cy="741362"/>
          </a:xfrm>
          <a:prstGeom prst="rect">
            <a:avLst/>
          </a:prstGeom>
          <a:noFill/>
          <a:ln w="9525">
            <a:noFill/>
            <a:miter lim="800000"/>
            <a:headEnd/>
            <a:tailEnd/>
          </a:ln>
        </p:spPr>
      </p:pic>
      <p:pic>
        <p:nvPicPr>
          <p:cNvPr id="16" name="Espace réservé du contenu 11" descr="Cluster equilibrium, showing how the expanded low density icosahedral cluster (H2O)280 undergoes a partial collapse to give a more condensed structure"/>
          <p:cNvPicPr>
            <a:picLocks noChangeAspect="1"/>
          </p:cNvPicPr>
          <p:nvPr/>
        </p:nvPicPr>
        <p:blipFill>
          <a:blip r:embed="rId3" cstate="print"/>
          <a:srcRect l="50018"/>
          <a:stretch>
            <a:fillRect/>
          </a:stretch>
        </p:blipFill>
        <p:spPr bwMode="auto">
          <a:xfrm>
            <a:off x="6340475" y="2684463"/>
            <a:ext cx="712788" cy="739775"/>
          </a:xfrm>
          <a:prstGeom prst="rect">
            <a:avLst/>
          </a:prstGeom>
          <a:noFill/>
          <a:ln w="9525">
            <a:noFill/>
            <a:miter lim="800000"/>
            <a:headEnd/>
            <a:tailEnd/>
          </a:ln>
        </p:spPr>
      </p:pic>
      <p:pic>
        <p:nvPicPr>
          <p:cNvPr id="17" name="Espace réservé du contenu 11" descr="Cluster equilibrium, showing how the expanded low density icosahedral cluster (H2O)280 undergoes a partial collapse to give a more condensed structure"/>
          <p:cNvPicPr>
            <a:picLocks noChangeAspect="1"/>
          </p:cNvPicPr>
          <p:nvPr/>
        </p:nvPicPr>
        <p:blipFill>
          <a:blip r:embed="rId3" cstate="print"/>
          <a:srcRect l="50018"/>
          <a:stretch>
            <a:fillRect/>
          </a:stretch>
        </p:blipFill>
        <p:spPr bwMode="auto">
          <a:xfrm>
            <a:off x="6067425" y="3355975"/>
            <a:ext cx="712788" cy="741363"/>
          </a:xfrm>
          <a:prstGeom prst="rect">
            <a:avLst/>
          </a:prstGeom>
          <a:noFill/>
          <a:ln w="9525">
            <a:noFill/>
            <a:miter lim="800000"/>
            <a:headEnd/>
            <a:tailEnd/>
          </a:ln>
        </p:spPr>
      </p:pic>
      <p:pic>
        <p:nvPicPr>
          <p:cNvPr id="18" name="Espace réservé du contenu 11" descr="Cluster equilibrium, showing how the expanded low density icosahedral cluster (H2O)280 undergoes a partial collapse to give a more condensed structure"/>
          <p:cNvPicPr>
            <a:picLocks noChangeAspect="1"/>
          </p:cNvPicPr>
          <p:nvPr/>
        </p:nvPicPr>
        <p:blipFill>
          <a:blip r:embed="rId3" cstate="print"/>
          <a:srcRect l="50018"/>
          <a:stretch>
            <a:fillRect/>
          </a:stretch>
        </p:blipFill>
        <p:spPr bwMode="auto">
          <a:xfrm>
            <a:off x="6613525" y="2058988"/>
            <a:ext cx="714375" cy="739775"/>
          </a:xfrm>
          <a:prstGeom prst="rect">
            <a:avLst/>
          </a:prstGeom>
          <a:noFill/>
          <a:ln w="9525">
            <a:noFill/>
            <a:miter lim="800000"/>
            <a:headEnd/>
            <a:tailEnd/>
          </a:ln>
        </p:spPr>
      </p:pic>
      <p:pic>
        <p:nvPicPr>
          <p:cNvPr id="19" name="Espace réservé du contenu 11" descr="Cluster equilibrium, showing how the expanded low density icosahedral cluster (H2O)280 undergoes a partial collapse to give a more condensed structure"/>
          <p:cNvPicPr>
            <a:picLocks noChangeAspect="1"/>
          </p:cNvPicPr>
          <p:nvPr/>
        </p:nvPicPr>
        <p:blipFill>
          <a:blip r:embed="rId3" cstate="print"/>
          <a:srcRect l="50018"/>
          <a:stretch>
            <a:fillRect/>
          </a:stretch>
        </p:blipFill>
        <p:spPr bwMode="auto">
          <a:xfrm>
            <a:off x="6970713" y="2652713"/>
            <a:ext cx="714375" cy="739775"/>
          </a:xfrm>
          <a:prstGeom prst="rect">
            <a:avLst/>
          </a:prstGeom>
          <a:noFill/>
          <a:ln w="9525">
            <a:noFill/>
            <a:miter lim="800000"/>
            <a:headEnd/>
            <a:tailEnd/>
          </a:ln>
        </p:spPr>
      </p:pic>
      <p:pic>
        <p:nvPicPr>
          <p:cNvPr id="20" name="Espace réservé du contenu 11" descr="Cluster equilibrium, showing how the expanded low density icosahedral cluster (H2O)280 undergoes a partial collapse to give a more condensed structure"/>
          <p:cNvPicPr>
            <a:picLocks noChangeAspect="1"/>
          </p:cNvPicPr>
          <p:nvPr/>
        </p:nvPicPr>
        <p:blipFill>
          <a:blip r:embed="rId3" cstate="print"/>
          <a:srcRect l="50018"/>
          <a:stretch>
            <a:fillRect/>
          </a:stretch>
        </p:blipFill>
        <p:spPr bwMode="auto">
          <a:xfrm>
            <a:off x="6681788" y="3230563"/>
            <a:ext cx="714375" cy="739775"/>
          </a:xfrm>
          <a:prstGeom prst="rect">
            <a:avLst/>
          </a:prstGeom>
          <a:noFill/>
          <a:ln w="9525">
            <a:noFill/>
            <a:miter lim="800000"/>
            <a:headEnd/>
            <a:tailEnd/>
          </a:ln>
        </p:spPr>
      </p:pic>
      <p:pic>
        <p:nvPicPr>
          <p:cNvPr id="21" name="Espace réservé du contenu 11" descr="Cluster equilibrium, showing how the expanded low density icosahedral cluster (H2O)280 undergoes a partial collapse to give a more condensed structure"/>
          <p:cNvPicPr>
            <a:picLocks noChangeAspect="1"/>
          </p:cNvPicPr>
          <p:nvPr/>
        </p:nvPicPr>
        <p:blipFill>
          <a:blip r:embed="rId3" cstate="print"/>
          <a:srcRect l="50018"/>
          <a:stretch>
            <a:fillRect/>
          </a:stretch>
        </p:blipFill>
        <p:spPr bwMode="auto">
          <a:xfrm>
            <a:off x="5430838" y="3414713"/>
            <a:ext cx="714375" cy="739775"/>
          </a:xfrm>
          <a:prstGeom prst="rect">
            <a:avLst/>
          </a:prstGeom>
          <a:noFill/>
          <a:ln w="9525">
            <a:noFill/>
            <a:miter lim="800000"/>
            <a:headEnd/>
            <a:tailEnd/>
          </a:ln>
        </p:spPr>
      </p:pic>
      <p:pic>
        <p:nvPicPr>
          <p:cNvPr id="22" name="Espace réservé du contenu 11" descr="Cluster equilibrium, showing how the expanded low density icosahedral cluster (H2O)280 undergoes a partial collapse to give a more condensed structure"/>
          <p:cNvPicPr>
            <a:picLocks noChangeAspect="1"/>
          </p:cNvPicPr>
          <p:nvPr/>
        </p:nvPicPr>
        <p:blipFill>
          <a:blip r:embed="rId3" cstate="print"/>
          <a:srcRect l="50018"/>
          <a:stretch>
            <a:fillRect/>
          </a:stretch>
        </p:blipFill>
        <p:spPr bwMode="auto">
          <a:xfrm>
            <a:off x="5788025" y="4008438"/>
            <a:ext cx="714375" cy="739775"/>
          </a:xfrm>
          <a:prstGeom prst="rect">
            <a:avLst/>
          </a:prstGeom>
          <a:noFill/>
          <a:ln w="9525">
            <a:noFill/>
            <a:miter lim="800000"/>
            <a:headEnd/>
            <a:tailEnd/>
          </a:ln>
        </p:spPr>
      </p:pic>
      <p:pic>
        <p:nvPicPr>
          <p:cNvPr id="25" name="Espace réservé du contenu 11" descr="Cluster equilibrium, showing how the expanded low density icosahedral cluster (H2O)280 undergoes a partial collapse to give a more condensed structure"/>
          <p:cNvPicPr>
            <a:picLocks noChangeAspect="1"/>
          </p:cNvPicPr>
          <p:nvPr/>
        </p:nvPicPr>
        <p:blipFill>
          <a:blip r:embed="rId3" cstate="print"/>
          <a:srcRect l="50018"/>
          <a:stretch>
            <a:fillRect/>
          </a:stretch>
        </p:blipFill>
        <p:spPr bwMode="auto">
          <a:xfrm>
            <a:off x="6461125" y="3862388"/>
            <a:ext cx="714375" cy="741362"/>
          </a:xfrm>
          <a:prstGeom prst="rect">
            <a:avLst/>
          </a:prstGeom>
          <a:noFill/>
          <a:ln w="9525">
            <a:noFill/>
            <a:miter lim="800000"/>
            <a:headEnd/>
            <a:tailEnd/>
          </a:ln>
        </p:spPr>
      </p:pic>
      <p:pic>
        <p:nvPicPr>
          <p:cNvPr id="26" name="Espace réservé du contenu 11" descr="Cluster equilibrium, showing how the expanded low density icosahedral cluster (H2O)280 undergoes a partial collapse to give a more condensed structure"/>
          <p:cNvPicPr>
            <a:picLocks noChangeAspect="1"/>
          </p:cNvPicPr>
          <p:nvPr/>
        </p:nvPicPr>
        <p:blipFill>
          <a:blip r:embed="rId3" cstate="print"/>
          <a:srcRect l="50018"/>
          <a:stretch>
            <a:fillRect/>
          </a:stretch>
        </p:blipFill>
        <p:spPr bwMode="auto">
          <a:xfrm>
            <a:off x="7086600" y="3794125"/>
            <a:ext cx="714375" cy="741363"/>
          </a:xfrm>
          <a:prstGeom prst="rect">
            <a:avLst/>
          </a:prstGeom>
          <a:noFill/>
          <a:ln w="9525">
            <a:noFill/>
            <a:miter lim="800000"/>
            <a:headEnd/>
            <a:tailEnd/>
          </a:ln>
        </p:spPr>
      </p:pic>
      <p:pic>
        <p:nvPicPr>
          <p:cNvPr id="27" name="Espace réservé du contenu 11" descr="Cluster equilibrium, showing how the expanded low density icosahedral cluster (H2O)280 undergoes a partial collapse to give a more condensed structure"/>
          <p:cNvPicPr>
            <a:picLocks noChangeAspect="1"/>
          </p:cNvPicPr>
          <p:nvPr/>
        </p:nvPicPr>
        <p:blipFill>
          <a:blip r:embed="rId3" cstate="print"/>
          <a:srcRect l="50018"/>
          <a:stretch>
            <a:fillRect/>
          </a:stretch>
        </p:blipFill>
        <p:spPr bwMode="auto">
          <a:xfrm>
            <a:off x="6875463" y="4403725"/>
            <a:ext cx="714375" cy="741363"/>
          </a:xfrm>
          <a:prstGeom prst="rect">
            <a:avLst/>
          </a:prstGeom>
          <a:noFill/>
          <a:ln w="9525">
            <a:noFill/>
            <a:miter lim="800000"/>
            <a:headEnd/>
            <a:tailEnd/>
          </a:ln>
        </p:spPr>
      </p:pic>
      <p:pic>
        <p:nvPicPr>
          <p:cNvPr id="28" name="Espace réservé du contenu 11" descr="Cluster equilibrium, showing how the expanded low density icosahedral cluster (H2O)280 undergoes a partial collapse to give a more condensed structure"/>
          <p:cNvPicPr>
            <a:picLocks noChangeAspect="1"/>
          </p:cNvPicPr>
          <p:nvPr/>
        </p:nvPicPr>
        <p:blipFill>
          <a:blip r:embed="rId3" cstate="print"/>
          <a:srcRect l="50018"/>
          <a:stretch>
            <a:fillRect/>
          </a:stretch>
        </p:blipFill>
        <p:spPr bwMode="auto">
          <a:xfrm>
            <a:off x="7596188" y="2570163"/>
            <a:ext cx="714375" cy="741362"/>
          </a:xfrm>
          <a:prstGeom prst="rect">
            <a:avLst/>
          </a:prstGeom>
          <a:noFill/>
          <a:ln w="9525">
            <a:noFill/>
            <a:miter lim="800000"/>
            <a:headEnd/>
            <a:tailEnd/>
          </a:ln>
        </p:spPr>
      </p:pic>
      <p:pic>
        <p:nvPicPr>
          <p:cNvPr id="29" name="Espace réservé du contenu 11" descr="Cluster equilibrium, showing how the expanded low density icosahedral cluster (H2O)280 undergoes a partial collapse to give a more condensed structure"/>
          <p:cNvPicPr>
            <a:picLocks noChangeAspect="1"/>
          </p:cNvPicPr>
          <p:nvPr/>
        </p:nvPicPr>
        <p:blipFill>
          <a:blip r:embed="rId3" cstate="print"/>
          <a:srcRect l="50018"/>
          <a:stretch>
            <a:fillRect/>
          </a:stretch>
        </p:blipFill>
        <p:spPr bwMode="auto">
          <a:xfrm>
            <a:off x="7496175" y="4330700"/>
            <a:ext cx="714375" cy="739775"/>
          </a:xfrm>
          <a:prstGeom prst="rect">
            <a:avLst/>
          </a:prstGeom>
          <a:noFill/>
          <a:ln w="9525">
            <a:noFill/>
            <a:miter lim="800000"/>
            <a:headEnd/>
            <a:tailEnd/>
          </a:ln>
        </p:spPr>
      </p:pic>
      <p:pic>
        <p:nvPicPr>
          <p:cNvPr id="30" name="Espace réservé du contenu 11" descr="Cluster equilibrium, showing how the expanded low density icosahedral cluster (H2O)280 undergoes a partial collapse to give a more condensed structure"/>
          <p:cNvPicPr>
            <a:picLocks noChangeAspect="1"/>
          </p:cNvPicPr>
          <p:nvPr/>
        </p:nvPicPr>
        <p:blipFill>
          <a:blip r:embed="rId3" cstate="print"/>
          <a:srcRect l="50018"/>
          <a:stretch>
            <a:fillRect/>
          </a:stretch>
        </p:blipFill>
        <p:spPr bwMode="auto">
          <a:xfrm>
            <a:off x="7316788" y="3175000"/>
            <a:ext cx="714375" cy="739775"/>
          </a:xfrm>
          <a:prstGeom prst="rect">
            <a:avLst/>
          </a:prstGeom>
          <a:noFill/>
          <a:ln w="9525">
            <a:noFill/>
            <a:miter lim="800000"/>
            <a:headEnd/>
            <a:tailEnd/>
          </a:ln>
        </p:spPr>
      </p:pic>
      <p:pic>
        <p:nvPicPr>
          <p:cNvPr id="31" name="Espace réservé du contenu 11" descr="Cluster equilibrium, showing how the expanded low density icosahedral cluster (H2O)280 undergoes a partial collapse to give a more condensed structure"/>
          <p:cNvPicPr>
            <a:picLocks noChangeAspect="1"/>
          </p:cNvPicPr>
          <p:nvPr/>
        </p:nvPicPr>
        <p:blipFill>
          <a:blip r:embed="rId3" cstate="print"/>
          <a:srcRect l="50018"/>
          <a:stretch>
            <a:fillRect/>
          </a:stretch>
        </p:blipFill>
        <p:spPr bwMode="auto">
          <a:xfrm>
            <a:off x="7926388" y="3138488"/>
            <a:ext cx="714375" cy="739775"/>
          </a:xfrm>
          <a:prstGeom prst="rect">
            <a:avLst/>
          </a:prstGeom>
          <a:noFill/>
          <a:ln w="9525">
            <a:noFill/>
            <a:miter lim="800000"/>
            <a:headEnd/>
            <a:tailEnd/>
          </a:ln>
        </p:spPr>
      </p:pic>
      <p:pic>
        <p:nvPicPr>
          <p:cNvPr id="32" name="Espace réservé du contenu 11" descr="Cluster equilibrium, showing how the expanded low density icosahedral cluster (H2O)280 undergoes a partial collapse to give a more condensed structure"/>
          <p:cNvPicPr>
            <a:picLocks noChangeAspect="1"/>
          </p:cNvPicPr>
          <p:nvPr/>
        </p:nvPicPr>
        <p:blipFill>
          <a:blip r:embed="rId3" cstate="print"/>
          <a:srcRect l="50018"/>
          <a:stretch>
            <a:fillRect/>
          </a:stretch>
        </p:blipFill>
        <p:spPr bwMode="auto">
          <a:xfrm>
            <a:off x="7685088" y="3716338"/>
            <a:ext cx="714375" cy="739775"/>
          </a:xfrm>
          <a:prstGeom prst="rect">
            <a:avLst/>
          </a:prstGeom>
          <a:noFill/>
          <a:ln w="9525">
            <a:noFill/>
            <a:miter lim="800000"/>
            <a:headEnd/>
            <a:tailEnd/>
          </a:ln>
        </p:spPr>
      </p:pic>
      <p:pic>
        <p:nvPicPr>
          <p:cNvPr id="33" name="Espace réservé du contenu 11" descr="Cluster equilibrium, showing how the expanded low density icosahedral cluster (H2O)280 undergoes a partial collapse to give a more condensed structure"/>
          <p:cNvPicPr>
            <a:picLocks noChangeAspect="1"/>
          </p:cNvPicPr>
          <p:nvPr/>
        </p:nvPicPr>
        <p:blipFill>
          <a:blip r:embed="rId3" cstate="print"/>
          <a:srcRect l="50018"/>
          <a:stretch>
            <a:fillRect/>
          </a:stretch>
        </p:blipFill>
        <p:spPr bwMode="auto">
          <a:xfrm>
            <a:off x="6261100" y="4498975"/>
            <a:ext cx="714375" cy="739775"/>
          </a:xfrm>
          <a:prstGeom prst="rect">
            <a:avLst/>
          </a:prstGeom>
          <a:noFill/>
          <a:ln w="9525">
            <a:noFill/>
            <a:miter lim="800000"/>
            <a:headEnd/>
            <a:tailEnd/>
          </a:ln>
        </p:spPr>
      </p:pic>
      <p:sp>
        <p:nvSpPr>
          <p:cNvPr id="35" name="Ellipse 34"/>
          <p:cNvSpPr/>
          <p:nvPr/>
        </p:nvSpPr>
        <p:spPr>
          <a:xfrm>
            <a:off x="2506663" y="2900363"/>
            <a:ext cx="47625" cy="46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36" name="Ellipse 35"/>
          <p:cNvSpPr/>
          <p:nvPr/>
        </p:nvSpPr>
        <p:spPr>
          <a:xfrm>
            <a:off x="2501900" y="2770188"/>
            <a:ext cx="47625" cy="444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37" name="Ellipse 36"/>
          <p:cNvSpPr/>
          <p:nvPr/>
        </p:nvSpPr>
        <p:spPr>
          <a:xfrm>
            <a:off x="1849438" y="3284538"/>
            <a:ext cx="47625" cy="46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38" name="Ellipse 37"/>
          <p:cNvSpPr/>
          <p:nvPr/>
        </p:nvSpPr>
        <p:spPr>
          <a:xfrm>
            <a:off x="2586038" y="2963863"/>
            <a:ext cx="46037" cy="46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39" name="Ellipse 38"/>
          <p:cNvSpPr/>
          <p:nvPr/>
        </p:nvSpPr>
        <p:spPr>
          <a:xfrm>
            <a:off x="2422525" y="2863850"/>
            <a:ext cx="47625" cy="460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40" name="Ellipse 39"/>
          <p:cNvSpPr/>
          <p:nvPr/>
        </p:nvSpPr>
        <p:spPr>
          <a:xfrm>
            <a:off x="2354263" y="3063875"/>
            <a:ext cx="47625" cy="460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41" name="Ellipse 40"/>
          <p:cNvSpPr/>
          <p:nvPr/>
        </p:nvSpPr>
        <p:spPr>
          <a:xfrm>
            <a:off x="3241675" y="3289300"/>
            <a:ext cx="47625" cy="460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42" name="Ellipse 41"/>
          <p:cNvSpPr/>
          <p:nvPr/>
        </p:nvSpPr>
        <p:spPr>
          <a:xfrm>
            <a:off x="2654300" y="2922588"/>
            <a:ext cx="47625" cy="444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43" name="Ellipse 42"/>
          <p:cNvSpPr/>
          <p:nvPr/>
        </p:nvSpPr>
        <p:spPr>
          <a:xfrm>
            <a:off x="2001838" y="3263900"/>
            <a:ext cx="47625" cy="460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44" name="Ellipse 43"/>
          <p:cNvSpPr/>
          <p:nvPr/>
        </p:nvSpPr>
        <p:spPr>
          <a:xfrm>
            <a:off x="1885950" y="3321050"/>
            <a:ext cx="47625" cy="460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45" name="Ellipse 44"/>
          <p:cNvSpPr/>
          <p:nvPr/>
        </p:nvSpPr>
        <p:spPr>
          <a:xfrm>
            <a:off x="1939925" y="3405188"/>
            <a:ext cx="46038" cy="46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47" name="Ellipse 46"/>
          <p:cNvSpPr/>
          <p:nvPr/>
        </p:nvSpPr>
        <p:spPr>
          <a:xfrm>
            <a:off x="6327775" y="2906713"/>
            <a:ext cx="46038" cy="444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48" name="Ellipse 47"/>
          <p:cNvSpPr/>
          <p:nvPr/>
        </p:nvSpPr>
        <p:spPr>
          <a:xfrm>
            <a:off x="6637338" y="2632075"/>
            <a:ext cx="47625" cy="460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49" name="Ellipse 48"/>
          <p:cNvSpPr/>
          <p:nvPr/>
        </p:nvSpPr>
        <p:spPr>
          <a:xfrm>
            <a:off x="6994525" y="2816225"/>
            <a:ext cx="47625" cy="460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50" name="Ellipse 49"/>
          <p:cNvSpPr/>
          <p:nvPr/>
        </p:nvSpPr>
        <p:spPr>
          <a:xfrm>
            <a:off x="7351713" y="3409950"/>
            <a:ext cx="47625" cy="460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51" name="Ellipse 50"/>
          <p:cNvSpPr/>
          <p:nvPr/>
        </p:nvSpPr>
        <p:spPr>
          <a:xfrm>
            <a:off x="7693025" y="3894138"/>
            <a:ext cx="47625" cy="46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52" name="Ellipse 51"/>
          <p:cNvSpPr/>
          <p:nvPr/>
        </p:nvSpPr>
        <p:spPr>
          <a:xfrm>
            <a:off x="7988300" y="3305175"/>
            <a:ext cx="47625" cy="460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53" name="Ellipse 52"/>
          <p:cNvSpPr/>
          <p:nvPr/>
        </p:nvSpPr>
        <p:spPr>
          <a:xfrm>
            <a:off x="7683500" y="3063875"/>
            <a:ext cx="47625" cy="460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54" name="Ellipse 53"/>
          <p:cNvSpPr/>
          <p:nvPr/>
        </p:nvSpPr>
        <p:spPr>
          <a:xfrm>
            <a:off x="5948363" y="2795588"/>
            <a:ext cx="47625" cy="46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55" name="Ellipse 54"/>
          <p:cNvSpPr/>
          <p:nvPr/>
        </p:nvSpPr>
        <p:spPr>
          <a:xfrm>
            <a:off x="6100763" y="3578225"/>
            <a:ext cx="47625" cy="460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56" name="Ellipse 55"/>
          <p:cNvSpPr/>
          <p:nvPr/>
        </p:nvSpPr>
        <p:spPr>
          <a:xfrm>
            <a:off x="6457950" y="4078288"/>
            <a:ext cx="47625" cy="46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57" name="Ellipse 56"/>
          <p:cNvSpPr/>
          <p:nvPr/>
        </p:nvSpPr>
        <p:spPr>
          <a:xfrm>
            <a:off x="6705600" y="3409950"/>
            <a:ext cx="47625" cy="460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58" name="Ellipse 57"/>
          <p:cNvSpPr/>
          <p:nvPr/>
        </p:nvSpPr>
        <p:spPr>
          <a:xfrm>
            <a:off x="7126288" y="3989388"/>
            <a:ext cx="47625" cy="444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59" name="Ellipse 58"/>
          <p:cNvSpPr/>
          <p:nvPr/>
        </p:nvSpPr>
        <p:spPr>
          <a:xfrm>
            <a:off x="6899275" y="4551363"/>
            <a:ext cx="47625" cy="46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60" name="Ellipse 59"/>
          <p:cNvSpPr/>
          <p:nvPr/>
        </p:nvSpPr>
        <p:spPr>
          <a:xfrm>
            <a:off x="7524750" y="4514850"/>
            <a:ext cx="47625" cy="444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61" name="Ellipse 60"/>
          <p:cNvSpPr/>
          <p:nvPr/>
        </p:nvSpPr>
        <p:spPr>
          <a:xfrm>
            <a:off x="3252788" y="4010025"/>
            <a:ext cx="47625" cy="460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62" name="Ellipse 61"/>
          <p:cNvSpPr/>
          <p:nvPr/>
        </p:nvSpPr>
        <p:spPr>
          <a:xfrm>
            <a:off x="6511925" y="4414838"/>
            <a:ext cx="46038" cy="444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63" name="Ellipse 62"/>
          <p:cNvSpPr/>
          <p:nvPr/>
        </p:nvSpPr>
        <p:spPr>
          <a:xfrm>
            <a:off x="6127750" y="3905250"/>
            <a:ext cx="47625" cy="444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64" name="Ellipse 63"/>
          <p:cNvSpPr/>
          <p:nvPr/>
        </p:nvSpPr>
        <p:spPr>
          <a:xfrm>
            <a:off x="5727700" y="3363913"/>
            <a:ext cx="47625" cy="444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65" name="Ellipse 64"/>
          <p:cNvSpPr/>
          <p:nvPr/>
        </p:nvSpPr>
        <p:spPr>
          <a:xfrm>
            <a:off x="5675313" y="3011488"/>
            <a:ext cx="47625" cy="46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66" name="Ellipse 65"/>
          <p:cNvSpPr/>
          <p:nvPr/>
        </p:nvSpPr>
        <p:spPr>
          <a:xfrm>
            <a:off x="3136900" y="3894138"/>
            <a:ext cx="47625" cy="46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67" name="Ellipse 66"/>
          <p:cNvSpPr/>
          <p:nvPr/>
        </p:nvSpPr>
        <p:spPr>
          <a:xfrm>
            <a:off x="1839913" y="4094163"/>
            <a:ext cx="46037" cy="46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68" name="Ellipse 67"/>
          <p:cNvSpPr/>
          <p:nvPr/>
        </p:nvSpPr>
        <p:spPr>
          <a:xfrm>
            <a:off x="1992313" y="4151313"/>
            <a:ext cx="46037" cy="46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69" name="Ellipse 68"/>
          <p:cNvSpPr/>
          <p:nvPr/>
        </p:nvSpPr>
        <p:spPr>
          <a:xfrm>
            <a:off x="1765300" y="4178300"/>
            <a:ext cx="47625" cy="460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70" name="Ellipse 69"/>
          <p:cNvSpPr/>
          <p:nvPr/>
        </p:nvSpPr>
        <p:spPr>
          <a:xfrm>
            <a:off x="3195638" y="3384550"/>
            <a:ext cx="46037" cy="460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71" name="Ellipse 70"/>
          <p:cNvSpPr/>
          <p:nvPr/>
        </p:nvSpPr>
        <p:spPr>
          <a:xfrm>
            <a:off x="3127375" y="3379788"/>
            <a:ext cx="46038" cy="444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72" name="Ellipse 71"/>
          <p:cNvSpPr/>
          <p:nvPr/>
        </p:nvSpPr>
        <p:spPr>
          <a:xfrm>
            <a:off x="3152775" y="4003675"/>
            <a:ext cx="47625" cy="460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73" name="Ellipse 72"/>
          <p:cNvSpPr/>
          <p:nvPr/>
        </p:nvSpPr>
        <p:spPr>
          <a:xfrm>
            <a:off x="3810000" y="4456113"/>
            <a:ext cx="47625" cy="46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74" name="Ellipse 73"/>
          <p:cNvSpPr/>
          <p:nvPr/>
        </p:nvSpPr>
        <p:spPr>
          <a:xfrm>
            <a:off x="2527300" y="4703763"/>
            <a:ext cx="47625" cy="46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75" name="Ellipse 74"/>
          <p:cNvSpPr/>
          <p:nvPr/>
        </p:nvSpPr>
        <p:spPr>
          <a:xfrm>
            <a:off x="2397125" y="4572000"/>
            <a:ext cx="46038" cy="460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76" name="Ellipse 75"/>
          <p:cNvSpPr/>
          <p:nvPr/>
        </p:nvSpPr>
        <p:spPr>
          <a:xfrm>
            <a:off x="2533650" y="4551363"/>
            <a:ext cx="46038" cy="46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77" name="Flèche droite 76"/>
          <p:cNvSpPr/>
          <p:nvPr/>
        </p:nvSpPr>
        <p:spPr>
          <a:xfrm>
            <a:off x="2632075" y="5627688"/>
            <a:ext cx="4005263" cy="8048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CH" dirty="0"/>
              <a:t>TRAITEMENT AQUA-4D</a:t>
            </a:r>
            <a:r>
              <a:rPr lang="fr-FR" dirty="0"/>
              <a:t> ®</a:t>
            </a:r>
          </a:p>
        </p:txBody>
      </p:sp>
      <p:sp>
        <p:nvSpPr>
          <p:cNvPr id="78" name="Ellipse 77"/>
          <p:cNvSpPr/>
          <p:nvPr/>
        </p:nvSpPr>
        <p:spPr>
          <a:xfrm>
            <a:off x="3870325" y="4365625"/>
            <a:ext cx="47625" cy="444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79" name="Ellipse 78"/>
          <p:cNvSpPr/>
          <p:nvPr/>
        </p:nvSpPr>
        <p:spPr>
          <a:xfrm>
            <a:off x="1905000" y="3998913"/>
            <a:ext cx="47625" cy="46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80" name="Ellipse 79"/>
          <p:cNvSpPr/>
          <p:nvPr/>
        </p:nvSpPr>
        <p:spPr>
          <a:xfrm>
            <a:off x="2651125" y="4502150"/>
            <a:ext cx="47625" cy="460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 name="ZoneTexte 1"/>
          <p:cNvSpPr txBox="1"/>
          <p:nvPr/>
        </p:nvSpPr>
        <p:spPr>
          <a:xfrm>
            <a:off x="6619081" y="5378451"/>
            <a:ext cx="2363787" cy="830997"/>
          </a:xfrm>
          <a:prstGeom prst="rect">
            <a:avLst/>
          </a:prstGeom>
          <a:noFill/>
        </p:spPr>
        <p:txBody>
          <a:bodyPr wrap="square" rtlCol="0">
            <a:spAutoFit/>
          </a:bodyPr>
          <a:lstStyle/>
          <a:p>
            <a:r>
              <a:rPr lang="fr-CH" sz="1200" dirty="0" smtClean="0"/>
              <a:t>Réduit la taille des clusters de molécules</a:t>
            </a:r>
          </a:p>
          <a:p>
            <a:r>
              <a:rPr lang="fr-CH" sz="1200" dirty="0" smtClean="0"/>
              <a:t>Meilleure distribution des minéraux entre les interstices </a:t>
            </a:r>
            <a:endParaRPr lang="fr-CH" sz="1200"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55"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strVal val="#ppt_w*0.70"/>
                                          </p:val>
                                        </p:tav>
                                        <p:tav tm="100000">
                                          <p:val>
                                            <p:strVal val="#ppt_w"/>
                                          </p:val>
                                        </p:tav>
                                      </p:tavLst>
                                    </p:anim>
                                    <p:anim calcmode="lin" valueType="num">
                                      <p:cBhvr>
                                        <p:cTn id="13" dur="1000" fill="hold"/>
                                        <p:tgtEl>
                                          <p:spTgt spid="15"/>
                                        </p:tgtEl>
                                        <p:attrNameLst>
                                          <p:attrName>ppt_h</p:attrName>
                                        </p:attrNameLst>
                                      </p:cBhvr>
                                      <p:tavLst>
                                        <p:tav tm="0">
                                          <p:val>
                                            <p:strVal val="#ppt_h"/>
                                          </p:val>
                                        </p:tav>
                                        <p:tav tm="100000">
                                          <p:val>
                                            <p:strVal val="#ppt_h"/>
                                          </p:val>
                                        </p:tav>
                                      </p:tavLst>
                                    </p:anim>
                                    <p:animEffect transition="in" filter="fade">
                                      <p:cBhvr>
                                        <p:cTn id="14" dur="1000"/>
                                        <p:tgtEl>
                                          <p:spTgt spid="15"/>
                                        </p:tgtEl>
                                      </p:cBhvr>
                                    </p:animEffect>
                                  </p:childTnLst>
                                </p:cTn>
                              </p:par>
                              <p:par>
                                <p:cTn id="15" presetID="55"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strVal val="#ppt_w*0.70"/>
                                          </p:val>
                                        </p:tav>
                                        <p:tav tm="100000">
                                          <p:val>
                                            <p:strVal val="#ppt_w"/>
                                          </p:val>
                                        </p:tav>
                                      </p:tavLst>
                                    </p:anim>
                                    <p:anim calcmode="lin" valueType="num">
                                      <p:cBhvr>
                                        <p:cTn id="18" dur="1000" fill="hold"/>
                                        <p:tgtEl>
                                          <p:spTgt spid="34"/>
                                        </p:tgtEl>
                                        <p:attrNameLst>
                                          <p:attrName>ppt_h</p:attrName>
                                        </p:attrNameLst>
                                      </p:cBhvr>
                                      <p:tavLst>
                                        <p:tav tm="0">
                                          <p:val>
                                            <p:strVal val="#ppt_h"/>
                                          </p:val>
                                        </p:tav>
                                        <p:tav tm="100000">
                                          <p:val>
                                            <p:strVal val="#ppt_h"/>
                                          </p:val>
                                        </p:tav>
                                      </p:tavLst>
                                    </p:anim>
                                    <p:animEffect transition="in" filter="fade">
                                      <p:cBhvr>
                                        <p:cTn id="19" dur="1000"/>
                                        <p:tgtEl>
                                          <p:spTgt spid="34"/>
                                        </p:tgtEl>
                                      </p:cBhvr>
                                    </p:animEffect>
                                  </p:childTnLst>
                                </p:cTn>
                              </p:par>
                              <p:par>
                                <p:cTn id="20" presetID="55"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ppt_w</p:attrName>
                                        </p:attrNameLst>
                                      </p:cBhvr>
                                      <p:tavLst>
                                        <p:tav tm="0">
                                          <p:val>
                                            <p:strVal val="#ppt_w*0.70"/>
                                          </p:val>
                                        </p:tav>
                                        <p:tav tm="100000">
                                          <p:val>
                                            <p:strVal val="#ppt_w"/>
                                          </p:val>
                                        </p:tav>
                                      </p:tavLst>
                                    </p:anim>
                                    <p:anim calcmode="lin" valueType="num">
                                      <p:cBhvr>
                                        <p:cTn id="23" dur="1000" fill="hold"/>
                                        <p:tgtEl>
                                          <p:spTgt spid="14"/>
                                        </p:tgtEl>
                                        <p:attrNameLst>
                                          <p:attrName>ppt_h</p:attrName>
                                        </p:attrNameLst>
                                      </p:cBhvr>
                                      <p:tavLst>
                                        <p:tav tm="0">
                                          <p:val>
                                            <p:strVal val="#ppt_h"/>
                                          </p:val>
                                        </p:tav>
                                        <p:tav tm="100000">
                                          <p:val>
                                            <p:strVal val="#ppt_h"/>
                                          </p:val>
                                        </p:tav>
                                      </p:tavLst>
                                    </p:anim>
                                    <p:animEffect transition="in" filter="fade">
                                      <p:cBhvr>
                                        <p:cTn id="24" dur="1000"/>
                                        <p:tgtEl>
                                          <p:spTgt spid="14"/>
                                        </p:tgtEl>
                                      </p:cBhvr>
                                    </p:animEffect>
                                  </p:childTnLst>
                                </p:cTn>
                              </p:par>
                              <p:par>
                                <p:cTn id="25" presetID="55"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1000" fill="hold"/>
                                        <p:tgtEl>
                                          <p:spTgt spid="16"/>
                                        </p:tgtEl>
                                        <p:attrNameLst>
                                          <p:attrName>ppt_w</p:attrName>
                                        </p:attrNameLst>
                                      </p:cBhvr>
                                      <p:tavLst>
                                        <p:tav tm="0">
                                          <p:val>
                                            <p:strVal val="#ppt_w*0.70"/>
                                          </p:val>
                                        </p:tav>
                                        <p:tav tm="100000">
                                          <p:val>
                                            <p:strVal val="#ppt_w"/>
                                          </p:val>
                                        </p:tav>
                                      </p:tavLst>
                                    </p:anim>
                                    <p:anim calcmode="lin" valueType="num">
                                      <p:cBhvr>
                                        <p:cTn id="28" dur="1000" fill="hold"/>
                                        <p:tgtEl>
                                          <p:spTgt spid="16"/>
                                        </p:tgtEl>
                                        <p:attrNameLst>
                                          <p:attrName>ppt_h</p:attrName>
                                        </p:attrNameLst>
                                      </p:cBhvr>
                                      <p:tavLst>
                                        <p:tav tm="0">
                                          <p:val>
                                            <p:strVal val="#ppt_h"/>
                                          </p:val>
                                        </p:tav>
                                        <p:tav tm="100000">
                                          <p:val>
                                            <p:strVal val="#ppt_h"/>
                                          </p:val>
                                        </p:tav>
                                      </p:tavLst>
                                    </p:anim>
                                    <p:animEffect transition="in" filter="fade">
                                      <p:cBhvr>
                                        <p:cTn id="29" dur="1000"/>
                                        <p:tgtEl>
                                          <p:spTgt spid="16"/>
                                        </p:tgtEl>
                                      </p:cBhvr>
                                    </p:animEffect>
                                  </p:childTnLst>
                                </p:cTn>
                              </p:par>
                              <p:par>
                                <p:cTn id="30" presetID="55"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1000" fill="hold"/>
                                        <p:tgtEl>
                                          <p:spTgt spid="17"/>
                                        </p:tgtEl>
                                        <p:attrNameLst>
                                          <p:attrName>ppt_w</p:attrName>
                                        </p:attrNameLst>
                                      </p:cBhvr>
                                      <p:tavLst>
                                        <p:tav tm="0">
                                          <p:val>
                                            <p:strVal val="#ppt_w*0.70"/>
                                          </p:val>
                                        </p:tav>
                                        <p:tav tm="100000">
                                          <p:val>
                                            <p:strVal val="#ppt_w"/>
                                          </p:val>
                                        </p:tav>
                                      </p:tavLst>
                                    </p:anim>
                                    <p:anim calcmode="lin" valueType="num">
                                      <p:cBhvr>
                                        <p:cTn id="33" dur="1000" fill="hold"/>
                                        <p:tgtEl>
                                          <p:spTgt spid="17"/>
                                        </p:tgtEl>
                                        <p:attrNameLst>
                                          <p:attrName>ppt_h</p:attrName>
                                        </p:attrNameLst>
                                      </p:cBhvr>
                                      <p:tavLst>
                                        <p:tav tm="0">
                                          <p:val>
                                            <p:strVal val="#ppt_h"/>
                                          </p:val>
                                        </p:tav>
                                        <p:tav tm="100000">
                                          <p:val>
                                            <p:strVal val="#ppt_h"/>
                                          </p:val>
                                        </p:tav>
                                      </p:tavLst>
                                    </p:anim>
                                    <p:animEffect transition="in" filter="fade">
                                      <p:cBhvr>
                                        <p:cTn id="34" dur="1000"/>
                                        <p:tgtEl>
                                          <p:spTgt spid="17"/>
                                        </p:tgtEl>
                                      </p:cBhvr>
                                    </p:animEffect>
                                  </p:childTnLst>
                                </p:cTn>
                              </p:par>
                              <p:par>
                                <p:cTn id="35" presetID="55"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1000" fill="hold"/>
                                        <p:tgtEl>
                                          <p:spTgt spid="18"/>
                                        </p:tgtEl>
                                        <p:attrNameLst>
                                          <p:attrName>ppt_w</p:attrName>
                                        </p:attrNameLst>
                                      </p:cBhvr>
                                      <p:tavLst>
                                        <p:tav tm="0">
                                          <p:val>
                                            <p:strVal val="#ppt_w*0.70"/>
                                          </p:val>
                                        </p:tav>
                                        <p:tav tm="100000">
                                          <p:val>
                                            <p:strVal val="#ppt_w"/>
                                          </p:val>
                                        </p:tav>
                                      </p:tavLst>
                                    </p:anim>
                                    <p:anim calcmode="lin" valueType="num">
                                      <p:cBhvr>
                                        <p:cTn id="38" dur="1000" fill="hold"/>
                                        <p:tgtEl>
                                          <p:spTgt spid="18"/>
                                        </p:tgtEl>
                                        <p:attrNameLst>
                                          <p:attrName>ppt_h</p:attrName>
                                        </p:attrNameLst>
                                      </p:cBhvr>
                                      <p:tavLst>
                                        <p:tav tm="0">
                                          <p:val>
                                            <p:strVal val="#ppt_h"/>
                                          </p:val>
                                        </p:tav>
                                        <p:tav tm="100000">
                                          <p:val>
                                            <p:strVal val="#ppt_h"/>
                                          </p:val>
                                        </p:tav>
                                      </p:tavLst>
                                    </p:anim>
                                    <p:animEffect transition="in" filter="fade">
                                      <p:cBhvr>
                                        <p:cTn id="39" dur="1000"/>
                                        <p:tgtEl>
                                          <p:spTgt spid="18"/>
                                        </p:tgtEl>
                                      </p:cBhvr>
                                    </p:animEffect>
                                  </p:childTnLst>
                                </p:cTn>
                              </p:par>
                              <p:par>
                                <p:cTn id="40" presetID="55"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1000" fill="hold"/>
                                        <p:tgtEl>
                                          <p:spTgt spid="19"/>
                                        </p:tgtEl>
                                        <p:attrNameLst>
                                          <p:attrName>ppt_w</p:attrName>
                                        </p:attrNameLst>
                                      </p:cBhvr>
                                      <p:tavLst>
                                        <p:tav tm="0">
                                          <p:val>
                                            <p:strVal val="#ppt_w*0.70"/>
                                          </p:val>
                                        </p:tav>
                                        <p:tav tm="100000">
                                          <p:val>
                                            <p:strVal val="#ppt_w"/>
                                          </p:val>
                                        </p:tav>
                                      </p:tavLst>
                                    </p:anim>
                                    <p:anim calcmode="lin" valueType="num">
                                      <p:cBhvr>
                                        <p:cTn id="43" dur="1000" fill="hold"/>
                                        <p:tgtEl>
                                          <p:spTgt spid="19"/>
                                        </p:tgtEl>
                                        <p:attrNameLst>
                                          <p:attrName>ppt_h</p:attrName>
                                        </p:attrNameLst>
                                      </p:cBhvr>
                                      <p:tavLst>
                                        <p:tav tm="0">
                                          <p:val>
                                            <p:strVal val="#ppt_h"/>
                                          </p:val>
                                        </p:tav>
                                        <p:tav tm="100000">
                                          <p:val>
                                            <p:strVal val="#ppt_h"/>
                                          </p:val>
                                        </p:tav>
                                      </p:tavLst>
                                    </p:anim>
                                    <p:animEffect transition="in" filter="fade">
                                      <p:cBhvr>
                                        <p:cTn id="44" dur="1000"/>
                                        <p:tgtEl>
                                          <p:spTgt spid="19"/>
                                        </p:tgtEl>
                                      </p:cBhvr>
                                    </p:animEffect>
                                  </p:childTnLst>
                                </p:cTn>
                              </p:par>
                              <p:par>
                                <p:cTn id="45" presetID="55"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1000" fill="hold"/>
                                        <p:tgtEl>
                                          <p:spTgt spid="20"/>
                                        </p:tgtEl>
                                        <p:attrNameLst>
                                          <p:attrName>ppt_w</p:attrName>
                                        </p:attrNameLst>
                                      </p:cBhvr>
                                      <p:tavLst>
                                        <p:tav tm="0">
                                          <p:val>
                                            <p:strVal val="#ppt_w*0.70"/>
                                          </p:val>
                                        </p:tav>
                                        <p:tav tm="100000">
                                          <p:val>
                                            <p:strVal val="#ppt_w"/>
                                          </p:val>
                                        </p:tav>
                                      </p:tavLst>
                                    </p:anim>
                                    <p:anim calcmode="lin" valueType="num">
                                      <p:cBhvr>
                                        <p:cTn id="48" dur="1000" fill="hold"/>
                                        <p:tgtEl>
                                          <p:spTgt spid="20"/>
                                        </p:tgtEl>
                                        <p:attrNameLst>
                                          <p:attrName>ppt_h</p:attrName>
                                        </p:attrNameLst>
                                      </p:cBhvr>
                                      <p:tavLst>
                                        <p:tav tm="0">
                                          <p:val>
                                            <p:strVal val="#ppt_h"/>
                                          </p:val>
                                        </p:tav>
                                        <p:tav tm="100000">
                                          <p:val>
                                            <p:strVal val="#ppt_h"/>
                                          </p:val>
                                        </p:tav>
                                      </p:tavLst>
                                    </p:anim>
                                    <p:animEffect transition="in" filter="fade">
                                      <p:cBhvr>
                                        <p:cTn id="49" dur="1000"/>
                                        <p:tgtEl>
                                          <p:spTgt spid="20"/>
                                        </p:tgtEl>
                                      </p:cBhvr>
                                    </p:animEffect>
                                  </p:childTnLst>
                                </p:cTn>
                              </p:par>
                              <p:par>
                                <p:cTn id="50" presetID="55"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1000" fill="hold"/>
                                        <p:tgtEl>
                                          <p:spTgt spid="21"/>
                                        </p:tgtEl>
                                        <p:attrNameLst>
                                          <p:attrName>ppt_w</p:attrName>
                                        </p:attrNameLst>
                                      </p:cBhvr>
                                      <p:tavLst>
                                        <p:tav tm="0">
                                          <p:val>
                                            <p:strVal val="#ppt_w*0.70"/>
                                          </p:val>
                                        </p:tav>
                                        <p:tav tm="100000">
                                          <p:val>
                                            <p:strVal val="#ppt_w"/>
                                          </p:val>
                                        </p:tav>
                                      </p:tavLst>
                                    </p:anim>
                                    <p:anim calcmode="lin" valueType="num">
                                      <p:cBhvr>
                                        <p:cTn id="53" dur="1000" fill="hold"/>
                                        <p:tgtEl>
                                          <p:spTgt spid="21"/>
                                        </p:tgtEl>
                                        <p:attrNameLst>
                                          <p:attrName>ppt_h</p:attrName>
                                        </p:attrNameLst>
                                      </p:cBhvr>
                                      <p:tavLst>
                                        <p:tav tm="0">
                                          <p:val>
                                            <p:strVal val="#ppt_h"/>
                                          </p:val>
                                        </p:tav>
                                        <p:tav tm="100000">
                                          <p:val>
                                            <p:strVal val="#ppt_h"/>
                                          </p:val>
                                        </p:tav>
                                      </p:tavLst>
                                    </p:anim>
                                    <p:animEffect transition="in" filter="fade">
                                      <p:cBhvr>
                                        <p:cTn id="54" dur="1000"/>
                                        <p:tgtEl>
                                          <p:spTgt spid="21"/>
                                        </p:tgtEl>
                                      </p:cBhvr>
                                    </p:animEffect>
                                  </p:childTnLst>
                                </p:cTn>
                              </p:par>
                              <p:par>
                                <p:cTn id="55" presetID="55" presetClass="entr" presetSubtype="0"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1000" fill="hold"/>
                                        <p:tgtEl>
                                          <p:spTgt spid="22"/>
                                        </p:tgtEl>
                                        <p:attrNameLst>
                                          <p:attrName>ppt_w</p:attrName>
                                        </p:attrNameLst>
                                      </p:cBhvr>
                                      <p:tavLst>
                                        <p:tav tm="0">
                                          <p:val>
                                            <p:strVal val="#ppt_w*0.70"/>
                                          </p:val>
                                        </p:tav>
                                        <p:tav tm="100000">
                                          <p:val>
                                            <p:strVal val="#ppt_w"/>
                                          </p:val>
                                        </p:tav>
                                      </p:tavLst>
                                    </p:anim>
                                    <p:anim calcmode="lin" valueType="num">
                                      <p:cBhvr>
                                        <p:cTn id="58" dur="1000" fill="hold"/>
                                        <p:tgtEl>
                                          <p:spTgt spid="22"/>
                                        </p:tgtEl>
                                        <p:attrNameLst>
                                          <p:attrName>ppt_h</p:attrName>
                                        </p:attrNameLst>
                                      </p:cBhvr>
                                      <p:tavLst>
                                        <p:tav tm="0">
                                          <p:val>
                                            <p:strVal val="#ppt_h"/>
                                          </p:val>
                                        </p:tav>
                                        <p:tav tm="100000">
                                          <p:val>
                                            <p:strVal val="#ppt_h"/>
                                          </p:val>
                                        </p:tav>
                                      </p:tavLst>
                                    </p:anim>
                                    <p:animEffect transition="in" filter="fade">
                                      <p:cBhvr>
                                        <p:cTn id="59" dur="1000"/>
                                        <p:tgtEl>
                                          <p:spTgt spid="22"/>
                                        </p:tgtEl>
                                      </p:cBhvr>
                                    </p:animEffect>
                                  </p:childTnLst>
                                </p:cTn>
                              </p:par>
                              <p:par>
                                <p:cTn id="60" presetID="55" presetClass="entr" presetSubtype="0" fill="hold" nodeType="with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p:cTn id="62" dur="1000" fill="hold"/>
                                        <p:tgtEl>
                                          <p:spTgt spid="25"/>
                                        </p:tgtEl>
                                        <p:attrNameLst>
                                          <p:attrName>ppt_w</p:attrName>
                                        </p:attrNameLst>
                                      </p:cBhvr>
                                      <p:tavLst>
                                        <p:tav tm="0">
                                          <p:val>
                                            <p:strVal val="#ppt_w*0.70"/>
                                          </p:val>
                                        </p:tav>
                                        <p:tav tm="100000">
                                          <p:val>
                                            <p:strVal val="#ppt_w"/>
                                          </p:val>
                                        </p:tav>
                                      </p:tavLst>
                                    </p:anim>
                                    <p:anim calcmode="lin" valueType="num">
                                      <p:cBhvr>
                                        <p:cTn id="63" dur="1000" fill="hold"/>
                                        <p:tgtEl>
                                          <p:spTgt spid="25"/>
                                        </p:tgtEl>
                                        <p:attrNameLst>
                                          <p:attrName>ppt_h</p:attrName>
                                        </p:attrNameLst>
                                      </p:cBhvr>
                                      <p:tavLst>
                                        <p:tav tm="0">
                                          <p:val>
                                            <p:strVal val="#ppt_h"/>
                                          </p:val>
                                        </p:tav>
                                        <p:tav tm="100000">
                                          <p:val>
                                            <p:strVal val="#ppt_h"/>
                                          </p:val>
                                        </p:tav>
                                      </p:tavLst>
                                    </p:anim>
                                    <p:animEffect transition="in" filter="fade">
                                      <p:cBhvr>
                                        <p:cTn id="64" dur="1000"/>
                                        <p:tgtEl>
                                          <p:spTgt spid="25"/>
                                        </p:tgtEl>
                                      </p:cBhvr>
                                    </p:animEffect>
                                  </p:childTnLst>
                                </p:cTn>
                              </p:par>
                              <p:par>
                                <p:cTn id="65" presetID="55" presetClass="entr" presetSubtype="0"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1000" fill="hold"/>
                                        <p:tgtEl>
                                          <p:spTgt spid="26"/>
                                        </p:tgtEl>
                                        <p:attrNameLst>
                                          <p:attrName>ppt_w</p:attrName>
                                        </p:attrNameLst>
                                      </p:cBhvr>
                                      <p:tavLst>
                                        <p:tav tm="0">
                                          <p:val>
                                            <p:strVal val="#ppt_w*0.70"/>
                                          </p:val>
                                        </p:tav>
                                        <p:tav tm="100000">
                                          <p:val>
                                            <p:strVal val="#ppt_w"/>
                                          </p:val>
                                        </p:tav>
                                      </p:tavLst>
                                    </p:anim>
                                    <p:anim calcmode="lin" valueType="num">
                                      <p:cBhvr>
                                        <p:cTn id="68" dur="1000" fill="hold"/>
                                        <p:tgtEl>
                                          <p:spTgt spid="26"/>
                                        </p:tgtEl>
                                        <p:attrNameLst>
                                          <p:attrName>ppt_h</p:attrName>
                                        </p:attrNameLst>
                                      </p:cBhvr>
                                      <p:tavLst>
                                        <p:tav tm="0">
                                          <p:val>
                                            <p:strVal val="#ppt_h"/>
                                          </p:val>
                                        </p:tav>
                                        <p:tav tm="100000">
                                          <p:val>
                                            <p:strVal val="#ppt_h"/>
                                          </p:val>
                                        </p:tav>
                                      </p:tavLst>
                                    </p:anim>
                                    <p:animEffect transition="in" filter="fade">
                                      <p:cBhvr>
                                        <p:cTn id="69" dur="1000"/>
                                        <p:tgtEl>
                                          <p:spTgt spid="26"/>
                                        </p:tgtEl>
                                      </p:cBhvr>
                                    </p:animEffect>
                                  </p:childTnLst>
                                </p:cTn>
                              </p:par>
                              <p:par>
                                <p:cTn id="70" presetID="55" presetClass="entr" presetSubtype="0" fill="hold" nodeType="with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1000" fill="hold"/>
                                        <p:tgtEl>
                                          <p:spTgt spid="27"/>
                                        </p:tgtEl>
                                        <p:attrNameLst>
                                          <p:attrName>ppt_w</p:attrName>
                                        </p:attrNameLst>
                                      </p:cBhvr>
                                      <p:tavLst>
                                        <p:tav tm="0">
                                          <p:val>
                                            <p:strVal val="#ppt_w*0.70"/>
                                          </p:val>
                                        </p:tav>
                                        <p:tav tm="100000">
                                          <p:val>
                                            <p:strVal val="#ppt_w"/>
                                          </p:val>
                                        </p:tav>
                                      </p:tavLst>
                                    </p:anim>
                                    <p:anim calcmode="lin" valueType="num">
                                      <p:cBhvr>
                                        <p:cTn id="73" dur="1000" fill="hold"/>
                                        <p:tgtEl>
                                          <p:spTgt spid="27"/>
                                        </p:tgtEl>
                                        <p:attrNameLst>
                                          <p:attrName>ppt_h</p:attrName>
                                        </p:attrNameLst>
                                      </p:cBhvr>
                                      <p:tavLst>
                                        <p:tav tm="0">
                                          <p:val>
                                            <p:strVal val="#ppt_h"/>
                                          </p:val>
                                        </p:tav>
                                        <p:tav tm="100000">
                                          <p:val>
                                            <p:strVal val="#ppt_h"/>
                                          </p:val>
                                        </p:tav>
                                      </p:tavLst>
                                    </p:anim>
                                    <p:animEffect transition="in" filter="fade">
                                      <p:cBhvr>
                                        <p:cTn id="74" dur="1000"/>
                                        <p:tgtEl>
                                          <p:spTgt spid="27"/>
                                        </p:tgtEl>
                                      </p:cBhvr>
                                    </p:animEffect>
                                  </p:childTnLst>
                                </p:cTn>
                              </p:par>
                              <p:par>
                                <p:cTn id="75" presetID="55" presetClass="entr" presetSubtype="0"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1000" fill="hold"/>
                                        <p:tgtEl>
                                          <p:spTgt spid="28"/>
                                        </p:tgtEl>
                                        <p:attrNameLst>
                                          <p:attrName>ppt_w</p:attrName>
                                        </p:attrNameLst>
                                      </p:cBhvr>
                                      <p:tavLst>
                                        <p:tav tm="0">
                                          <p:val>
                                            <p:strVal val="#ppt_w*0.70"/>
                                          </p:val>
                                        </p:tav>
                                        <p:tav tm="100000">
                                          <p:val>
                                            <p:strVal val="#ppt_w"/>
                                          </p:val>
                                        </p:tav>
                                      </p:tavLst>
                                    </p:anim>
                                    <p:anim calcmode="lin" valueType="num">
                                      <p:cBhvr>
                                        <p:cTn id="78" dur="1000" fill="hold"/>
                                        <p:tgtEl>
                                          <p:spTgt spid="28"/>
                                        </p:tgtEl>
                                        <p:attrNameLst>
                                          <p:attrName>ppt_h</p:attrName>
                                        </p:attrNameLst>
                                      </p:cBhvr>
                                      <p:tavLst>
                                        <p:tav tm="0">
                                          <p:val>
                                            <p:strVal val="#ppt_h"/>
                                          </p:val>
                                        </p:tav>
                                        <p:tav tm="100000">
                                          <p:val>
                                            <p:strVal val="#ppt_h"/>
                                          </p:val>
                                        </p:tav>
                                      </p:tavLst>
                                    </p:anim>
                                    <p:animEffect transition="in" filter="fade">
                                      <p:cBhvr>
                                        <p:cTn id="79" dur="1000"/>
                                        <p:tgtEl>
                                          <p:spTgt spid="28"/>
                                        </p:tgtEl>
                                      </p:cBhvr>
                                    </p:animEffect>
                                  </p:childTnLst>
                                </p:cTn>
                              </p:par>
                              <p:par>
                                <p:cTn id="80" presetID="55" presetClass="entr" presetSubtype="0" fill="hold" nodeType="withEffect">
                                  <p:stCondLst>
                                    <p:cond delay="0"/>
                                  </p:stCondLst>
                                  <p:childTnLst>
                                    <p:set>
                                      <p:cBhvr>
                                        <p:cTn id="81" dur="1" fill="hold">
                                          <p:stCondLst>
                                            <p:cond delay="0"/>
                                          </p:stCondLst>
                                        </p:cTn>
                                        <p:tgtEl>
                                          <p:spTgt spid="29"/>
                                        </p:tgtEl>
                                        <p:attrNameLst>
                                          <p:attrName>style.visibility</p:attrName>
                                        </p:attrNameLst>
                                      </p:cBhvr>
                                      <p:to>
                                        <p:strVal val="visible"/>
                                      </p:to>
                                    </p:set>
                                    <p:anim calcmode="lin" valueType="num">
                                      <p:cBhvr>
                                        <p:cTn id="82" dur="1000" fill="hold"/>
                                        <p:tgtEl>
                                          <p:spTgt spid="29"/>
                                        </p:tgtEl>
                                        <p:attrNameLst>
                                          <p:attrName>ppt_w</p:attrName>
                                        </p:attrNameLst>
                                      </p:cBhvr>
                                      <p:tavLst>
                                        <p:tav tm="0">
                                          <p:val>
                                            <p:strVal val="#ppt_w*0.70"/>
                                          </p:val>
                                        </p:tav>
                                        <p:tav tm="100000">
                                          <p:val>
                                            <p:strVal val="#ppt_w"/>
                                          </p:val>
                                        </p:tav>
                                      </p:tavLst>
                                    </p:anim>
                                    <p:anim calcmode="lin" valueType="num">
                                      <p:cBhvr>
                                        <p:cTn id="83" dur="1000" fill="hold"/>
                                        <p:tgtEl>
                                          <p:spTgt spid="29"/>
                                        </p:tgtEl>
                                        <p:attrNameLst>
                                          <p:attrName>ppt_h</p:attrName>
                                        </p:attrNameLst>
                                      </p:cBhvr>
                                      <p:tavLst>
                                        <p:tav tm="0">
                                          <p:val>
                                            <p:strVal val="#ppt_h"/>
                                          </p:val>
                                        </p:tav>
                                        <p:tav tm="100000">
                                          <p:val>
                                            <p:strVal val="#ppt_h"/>
                                          </p:val>
                                        </p:tav>
                                      </p:tavLst>
                                    </p:anim>
                                    <p:animEffect transition="in" filter="fade">
                                      <p:cBhvr>
                                        <p:cTn id="84" dur="1000"/>
                                        <p:tgtEl>
                                          <p:spTgt spid="29"/>
                                        </p:tgtEl>
                                      </p:cBhvr>
                                    </p:animEffect>
                                  </p:childTnLst>
                                </p:cTn>
                              </p:par>
                              <p:par>
                                <p:cTn id="85" presetID="55" presetClass="entr" presetSubtype="0" fill="hold"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1000" fill="hold"/>
                                        <p:tgtEl>
                                          <p:spTgt spid="30"/>
                                        </p:tgtEl>
                                        <p:attrNameLst>
                                          <p:attrName>ppt_w</p:attrName>
                                        </p:attrNameLst>
                                      </p:cBhvr>
                                      <p:tavLst>
                                        <p:tav tm="0">
                                          <p:val>
                                            <p:strVal val="#ppt_w*0.70"/>
                                          </p:val>
                                        </p:tav>
                                        <p:tav tm="100000">
                                          <p:val>
                                            <p:strVal val="#ppt_w"/>
                                          </p:val>
                                        </p:tav>
                                      </p:tavLst>
                                    </p:anim>
                                    <p:anim calcmode="lin" valueType="num">
                                      <p:cBhvr>
                                        <p:cTn id="88" dur="1000" fill="hold"/>
                                        <p:tgtEl>
                                          <p:spTgt spid="30"/>
                                        </p:tgtEl>
                                        <p:attrNameLst>
                                          <p:attrName>ppt_h</p:attrName>
                                        </p:attrNameLst>
                                      </p:cBhvr>
                                      <p:tavLst>
                                        <p:tav tm="0">
                                          <p:val>
                                            <p:strVal val="#ppt_h"/>
                                          </p:val>
                                        </p:tav>
                                        <p:tav tm="100000">
                                          <p:val>
                                            <p:strVal val="#ppt_h"/>
                                          </p:val>
                                        </p:tav>
                                      </p:tavLst>
                                    </p:anim>
                                    <p:animEffect transition="in" filter="fade">
                                      <p:cBhvr>
                                        <p:cTn id="89" dur="1000"/>
                                        <p:tgtEl>
                                          <p:spTgt spid="30"/>
                                        </p:tgtEl>
                                      </p:cBhvr>
                                    </p:animEffect>
                                  </p:childTnLst>
                                </p:cTn>
                              </p:par>
                              <p:par>
                                <p:cTn id="90" presetID="55" presetClass="entr" presetSubtype="0" fill="hold" nodeType="withEffect">
                                  <p:stCondLst>
                                    <p:cond delay="0"/>
                                  </p:stCondLst>
                                  <p:childTnLst>
                                    <p:set>
                                      <p:cBhvr>
                                        <p:cTn id="91" dur="1" fill="hold">
                                          <p:stCondLst>
                                            <p:cond delay="0"/>
                                          </p:stCondLst>
                                        </p:cTn>
                                        <p:tgtEl>
                                          <p:spTgt spid="31"/>
                                        </p:tgtEl>
                                        <p:attrNameLst>
                                          <p:attrName>style.visibility</p:attrName>
                                        </p:attrNameLst>
                                      </p:cBhvr>
                                      <p:to>
                                        <p:strVal val="visible"/>
                                      </p:to>
                                    </p:set>
                                    <p:anim calcmode="lin" valueType="num">
                                      <p:cBhvr>
                                        <p:cTn id="92" dur="1000" fill="hold"/>
                                        <p:tgtEl>
                                          <p:spTgt spid="31"/>
                                        </p:tgtEl>
                                        <p:attrNameLst>
                                          <p:attrName>ppt_w</p:attrName>
                                        </p:attrNameLst>
                                      </p:cBhvr>
                                      <p:tavLst>
                                        <p:tav tm="0">
                                          <p:val>
                                            <p:strVal val="#ppt_w*0.70"/>
                                          </p:val>
                                        </p:tav>
                                        <p:tav tm="100000">
                                          <p:val>
                                            <p:strVal val="#ppt_w"/>
                                          </p:val>
                                        </p:tav>
                                      </p:tavLst>
                                    </p:anim>
                                    <p:anim calcmode="lin" valueType="num">
                                      <p:cBhvr>
                                        <p:cTn id="93" dur="1000" fill="hold"/>
                                        <p:tgtEl>
                                          <p:spTgt spid="31"/>
                                        </p:tgtEl>
                                        <p:attrNameLst>
                                          <p:attrName>ppt_h</p:attrName>
                                        </p:attrNameLst>
                                      </p:cBhvr>
                                      <p:tavLst>
                                        <p:tav tm="0">
                                          <p:val>
                                            <p:strVal val="#ppt_h"/>
                                          </p:val>
                                        </p:tav>
                                        <p:tav tm="100000">
                                          <p:val>
                                            <p:strVal val="#ppt_h"/>
                                          </p:val>
                                        </p:tav>
                                      </p:tavLst>
                                    </p:anim>
                                    <p:animEffect transition="in" filter="fade">
                                      <p:cBhvr>
                                        <p:cTn id="94" dur="1000"/>
                                        <p:tgtEl>
                                          <p:spTgt spid="31"/>
                                        </p:tgtEl>
                                      </p:cBhvr>
                                    </p:animEffect>
                                  </p:childTnLst>
                                </p:cTn>
                              </p:par>
                              <p:par>
                                <p:cTn id="95" presetID="55" presetClass="entr" presetSubtype="0" fill="hold" nodeType="with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p:cTn id="97" dur="1000" fill="hold"/>
                                        <p:tgtEl>
                                          <p:spTgt spid="32"/>
                                        </p:tgtEl>
                                        <p:attrNameLst>
                                          <p:attrName>ppt_w</p:attrName>
                                        </p:attrNameLst>
                                      </p:cBhvr>
                                      <p:tavLst>
                                        <p:tav tm="0">
                                          <p:val>
                                            <p:strVal val="#ppt_w*0.70"/>
                                          </p:val>
                                        </p:tav>
                                        <p:tav tm="100000">
                                          <p:val>
                                            <p:strVal val="#ppt_w"/>
                                          </p:val>
                                        </p:tav>
                                      </p:tavLst>
                                    </p:anim>
                                    <p:anim calcmode="lin" valueType="num">
                                      <p:cBhvr>
                                        <p:cTn id="98" dur="1000" fill="hold"/>
                                        <p:tgtEl>
                                          <p:spTgt spid="32"/>
                                        </p:tgtEl>
                                        <p:attrNameLst>
                                          <p:attrName>ppt_h</p:attrName>
                                        </p:attrNameLst>
                                      </p:cBhvr>
                                      <p:tavLst>
                                        <p:tav tm="0">
                                          <p:val>
                                            <p:strVal val="#ppt_h"/>
                                          </p:val>
                                        </p:tav>
                                        <p:tav tm="100000">
                                          <p:val>
                                            <p:strVal val="#ppt_h"/>
                                          </p:val>
                                        </p:tav>
                                      </p:tavLst>
                                    </p:anim>
                                    <p:animEffect transition="in" filter="fade">
                                      <p:cBhvr>
                                        <p:cTn id="99" dur="1000"/>
                                        <p:tgtEl>
                                          <p:spTgt spid="32"/>
                                        </p:tgtEl>
                                      </p:cBhvr>
                                    </p:animEffect>
                                  </p:childTnLst>
                                </p:cTn>
                              </p:par>
                              <p:par>
                                <p:cTn id="100" presetID="55" presetClass="entr" presetSubtype="0" fill="hold" nodeType="withEffect">
                                  <p:stCondLst>
                                    <p:cond delay="0"/>
                                  </p:stCondLst>
                                  <p:childTnLst>
                                    <p:set>
                                      <p:cBhvr>
                                        <p:cTn id="101" dur="1" fill="hold">
                                          <p:stCondLst>
                                            <p:cond delay="0"/>
                                          </p:stCondLst>
                                        </p:cTn>
                                        <p:tgtEl>
                                          <p:spTgt spid="33"/>
                                        </p:tgtEl>
                                        <p:attrNameLst>
                                          <p:attrName>style.visibility</p:attrName>
                                        </p:attrNameLst>
                                      </p:cBhvr>
                                      <p:to>
                                        <p:strVal val="visible"/>
                                      </p:to>
                                    </p:set>
                                    <p:anim calcmode="lin" valueType="num">
                                      <p:cBhvr>
                                        <p:cTn id="102" dur="1000" fill="hold"/>
                                        <p:tgtEl>
                                          <p:spTgt spid="33"/>
                                        </p:tgtEl>
                                        <p:attrNameLst>
                                          <p:attrName>ppt_w</p:attrName>
                                        </p:attrNameLst>
                                      </p:cBhvr>
                                      <p:tavLst>
                                        <p:tav tm="0">
                                          <p:val>
                                            <p:strVal val="#ppt_w*0.70"/>
                                          </p:val>
                                        </p:tav>
                                        <p:tav tm="100000">
                                          <p:val>
                                            <p:strVal val="#ppt_w"/>
                                          </p:val>
                                        </p:tav>
                                      </p:tavLst>
                                    </p:anim>
                                    <p:anim calcmode="lin" valueType="num">
                                      <p:cBhvr>
                                        <p:cTn id="103" dur="1000" fill="hold"/>
                                        <p:tgtEl>
                                          <p:spTgt spid="33"/>
                                        </p:tgtEl>
                                        <p:attrNameLst>
                                          <p:attrName>ppt_h</p:attrName>
                                        </p:attrNameLst>
                                      </p:cBhvr>
                                      <p:tavLst>
                                        <p:tav tm="0">
                                          <p:val>
                                            <p:strVal val="#ppt_h"/>
                                          </p:val>
                                        </p:tav>
                                        <p:tav tm="100000">
                                          <p:val>
                                            <p:strVal val="#ppt_h"/>
                                          </p:val>
                                        </p:tav>
                                      </p:tavLst>
                                    </p:anim>
                                    <p:animEffect transition="in" filter="fade">
                                      <p:cBhvr>
                                        <p:cTn id="104" dur="1000"/>
                                        <p:tgtEl>
                                          <p:spTgt spid="33"/>
                                        </p:tgtEl>
                                      </p:cBhvr>
                                    </p:animEffect>
                                  </p:childTnLst>
                                </p:cTn>
                              </p:par>
                              <p:par>
                                <p:cTn id="105" presetID="55" presetClass="entr" presetSubtype="0" fill="hold" grpId="0" nodeType="with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1000" fill="hold"/>
                                        <p:tgtEl>
                                          <p:spTgt spid="47"/>
                                        </p:tgtEl>
                                        <p:attrNameLst>
                                          <p:attrName>ppt_w</p:attrName>
                                        </p:attrNameLst>
                                      </p:cBhvr>
                                      <p:tavLst>
                                        <p:tav tm="0">
                                          <p:val>
                                            <p:strVal val="#ppt_w*0.70"/>
                                          </p:val>
                                        </p:tav>
                                        <p:tav tm="100000">
                                          <p:val>
                                            <p:strVal val="#ppt_w"/>
                                          </p:val>
                                        </p:tav>
                                      </p:tavLst>
                                    </p:anim>
                                    <p:anim calcmode="lin" valueType="num">
                                      <p:cBhvr>
                                        <p:cTn id="108" dur="1000" fill="hold"/>
                                        <p:tgtEl>
                                          <p:spTgt spid="47"/>
                                        </p:tgtEl>
                                        <p:attrNameLst>
                                          <p:attrName>ppt_h</p:attrName>
                                        </p:attrNameLst>
                                      </p:cBhvr>
                                      <p:tavLst>
                                        <p:tav tm="0">
                                          <p:val>
                                            <p:strVal val="#ppt_h"/>
                                          </p:val>
                                        </p:tav>
                                        <p:tav tm="100000">
                                          <p:val>
                                            <p:strVal val="#ppt_h"/>
                                          </p:val>
                                        </p:tav>
                                      </p:tavLst>
                                    </p:anim>
                                    <p:animEffect transition="in" filter="fade">
                                      <p:cBhvr>
                                        <p:cTn id="109" dur="1000"/>
                                        <p:tgtEl>
                                          <p:spTgt spid="47"/>
                                        </p:tgtEl>
                                      </p:cBhvr>
                                    </p:animEffect>
                                  </p:childTnLst>
                                </p:cTn>
                              </p:par>
                              <p:par>
                                <p:cTn id="110" presetID="55" presetClass="entr" presetSubtype="0" fill="hold" grpId="0" nodeType="withEffect">
                                  <p:stCondLst>
                                    <p:cond delay="0"/>
                                  </p:stCondLst>
                                  <p:childTnLst>
                                    <p:set>
                                      <p:cBhvr>
                                        <p:cTn id="111" dur="1" fill="hold">
                                          <p:stCondLst>
                                            <p:cond delay="0"/>
                                          </p:stCondLst>
                                        </p:cTn>
                                        <p:tgtEl>
                                          <p:spTgt spid="48"/>
                                        </p:tgtEl>
                                        <p:attrNameLst>
                                          <p:attrName>style.visibility</p:attrName>
                                        </p:attrNameLst>
                                      </p:cBhvr>
                                      <p:to>
                                        <p:strVal val="visible"/>
                                      </p:to>
                                    </p:set>
                                    <p:anim calcmode="lin" valueType="num">
                                      <p:cBhvr>
                                        <p:cTn id="112" dur="1000" fill="hold"/>
                                        <p:tgtEl>
                                          <p:spTgt spid="48"/>
                                        </p:tgtEl>
                                        <p:attrNameLst>
                                          <p:attrName>ppt_w</p:attrName>
                                        </p:attrNameLst>
                                      </p:cBhvr>
                                      <p:tavLst>
                                        <p:tav tm="0">
                                          <p:val>
                                            <p:strVal val="#ppt_w*0.70"/>
                                          </p:val>
                                        </p:tav>
                                        <p:tav tm="100000">
                                          <p:val>
                                            <p:strVal val="#ppt_w"/>
                                          </p:val>
                                        </p:tav>
                                      </p:tavLst>
                                    </p:anim>
                                    <p:anim calcmode="lin" valueType="num">
                                      <p:cBhvr>
                                        <p:cTn id="113" dur="1000" fill="hold"/>
                                        <p:tgtEl>
                                          <p:spTgt spid="48"/>
                                        </p:tgtEl>
                                        <p:attrNameLst>
                                          <p:attrName>ppt_h</p:attrName>
                                        </p:attrNameLst>
                                      </p:cBhvr>
                                      <p:tavLst>
                                        <p:tav tm="0">
                                          <p:val>
                                            <p:strVal val="#ppt_h"/>
                                          </p:val>
                                        </p:tav>
                                        <p:tav tm="100000">
                                          <p:val>
                                            <p:strVal val="#ppt_h"/>
                                          </p:val>
                                        </p:tav>
                                      </p:tavLst>
                                    </p:anim>
                                    <p:animEffect transition="in" filter="fade">
                                      <p:cBhvr>
                                        <p:cTn id="114" dur="1000"/>
                                        <p:tgtEl>
                                          <p:spTgt spid="48"/>
                                        </p:tgtEl>
                                      </p:cBhvr>
                                    </p:animEffect>
                                  </p:childTnLst>
                                </p:cTn>
                              </p:par>
                              <p:par>
                                <p:cTn id="115" presetID="55" presetClass="entr" presetSubtype="0" fill="hold" grpId="0" nodeType="withEffect">
                                  <p:stCondLst>
                                    <p:cond delay="0"/>
                                  </p:stCondLst>
                                  <p:childTnLst>
                                    <p:set>
                                      <p:cBhvr>
                                        <p:cTn id="116" dur="1" fill="hold">
                                          <p:stCondLst>
                                            <p:cond delay="0"/>
                                          </p:stCondLst>
                                        </p:cTn>
                                        <p:tgtEl>
                                          <p:spTgt spid="49"/>
                                        </p:tgtEl>
                                        <p:attrNameLst>
                                          <p:attrName>style.visibility</p:attrName>
                                        </p:attrNameLst>
                                      </p:cBhvr>
                                      <p:to>
                                        <p:strVal val="visible"/>
                                      </p:to>
                                    </p:set>
                                    <p:anim calcmode="lin" valueType="num">
                                      <p:cBhvr>
                                        <p:cTn id="117" dur="1000" fill="hold"/>
                                        <p:tgtEl>
                                          <p:spTgt spid="49"/>
                                        </p:tgtEl>
                                        <p:attrNameLst>
                                          <p:attrName>ppt_w</p:attrName>
                                        </p:attrNameLst>
                                      </p:cBhvr>
                                      <p:tavLst>
                                        <p:tav tm="0">
                                          <p:val>
                                            <p:strVal val="#ppt_w*0.70"/>
                                          </p:val>
                                        </p:tav>
                                        <p:tav tm="100000">
                                          <p:val>
                                            <p:strVal val="#ppt_w"/>
                                          </p:val>
                                        </p:tav>
                                      </p:tavLst>
                                    </p:anim>
                                    <p:anim calcmode="lin" valueType="num">
                                      <p:cBhvr>
                                        <p:cTn id="118" dur="1000" fill="hold"/>
                                        <p:tgtEl>
                                          <p:spTgt spid="49"/>
                                        </p:tgtEl>
                                        <p:attrNameLst>
                                          <p:attrName>ppt_h</p:attrName>
                                        </p:attrNameLst>
                                      </p:cBhvr>
                                      <p:tavLst>
                                        <p:tav tm="0">
                                          <p:val>
                                            <p:strVal val="#ppt_h"/>
                                          </p:val>
                                        </p:tav>
                                        <p:tav tm="100000">
                                          <p:val>
                                            <p:strVal val="#ppt_h"/>
                                          </p:val>
                                        </p:tav>
                                      </p:tavLst>
                                    </p:anim>
                                    <p:animEffect transition="in" filter="fade">
                                      <p:cBhvr>
                                        <p:cTn id="119" dur="1000"/>
                                        <p:tgtEl>
                                          <p:spTgt spid="49"/>
                                        </p:tgtEl>
                                      </p:cBhvr>
                                    </p:animEffect>
                                  </p:childTnLst>
                                </p:cTn>
                              </p:par>
                              <p:par>
                                <p:cTn id="120" presetID="55" presetClass="entr" presetSubtype="0" fill="hold" grpId="0" nodeType="withEffect">
                                  <p:stCondLst>
                                    <p:cond delay="0"/>
                                  </p:stCondLst>
                                  <p:childTnLst>
                                    <p:set>
                                      <p:cBhvr>
                                        <p:cTn id="121" dur="1" fill="hold">
                                          <p:stCondLst>
                                            <p:cond delay="0"/>
                                          </p:stCondLst>
                                        </p:cTn>
                                        <p:tgtEl>
                                          <p:spTgt spid="50"/>
                                        </p:tgtEl>
                                        <p:attrNameLst>
                                          <p:attrName>style.visibility</p:attrName>
                                        </p:attrNameLst>
                                      </p:cBhvr>
                                      <p:to>
                                        <p:strVal val="visible"/>
                                      </p:to>
                                    </p:set>
                                    <p:anim calcmode="lin" valueType="num">
                                      <p:cBhvr>
                                        <p:cTn id="122" dur="1000" fill="hold"/>
                                        <p:tgtEl>
                                          <p:spTgt spid="50"/>
                                        </p:tgtEl>
                                        <p:attrNameLst>
                                          <p:attrName>ppt_w</p:attrName>
                                        </p:attrNameLst>
                                      </p:cBhvr>
                                      <p:tavLst>
                                        <p:tav tm="0">
                                          <p:val>
                                            <p:strVal val="#ppt_w*0.70"/>
                                          </p:val>
                                        </p:tav>
                                        <p:tav tm="100000">
                                          <p:val>
                                            <p:strVal val="#ppt_w"/>
                                          </p:val>
                                        </p:tav>
                                      </p:tavLst>
                                    </p:anim>
                                    <p:anim calcmode="lin" valueType="num">
                                      <p:cBhvr>
                                        <p:cTn id="123" dur="1000" fill="hold"/>
                                        <p:tgtEl>
                                          <p:spTgt spid="50"/>
                                        </p:tgtEl>
                                        <p:attrNameLst>
                                          <p:attrName>ppt_h</p:attrName>
                                        </p:attrNameLst>
                                      </p:cBhvr>
                                      <p:tavLst>
                                        <p:tav tm="0">
                                          <p:val>
                                            <p:strVal val="#ppt_h"/>
                                          </p:val>
                                        </p:tav>
                                        <p:tav tm="100000">
                                          <p:val>
                                            <p:strVal val="#ppt_h"/>
                                          </p:val>
                                        </p:tav>
                                      </p:tavLst>
                                    </p:anim>
                                    <p:animEffect transition="in" filter="fade">
                                      <p:cBhvr>
                                        <p:cTn id="124" dur="1000"/>
                                        <p:tgtEl>
                                          <p:spTgt spid="50"/>
                                        </p:tgtEl>
                                      </p:cBhvr>
                                    </p:animEffect>
                                  </p:childTnLst>
                                </p:cTn>
                              </p:par>
                              <p:par>
                                <p:cTn id="125" presetID="55" presetClass="entr" presetSubtype="0" fill="hold" grpId="0" nodeType="with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1000" fill="hold"/>
                                        <p:tgtEl>
                                          <p:spTgt spid="51"/>
                                        </p:tgtEl>
                                        <p:attrNameLst>
                                          <p:attrName>ppt_w</p:attrName>
                                        </p:attrNameLst>
                                      </p:cBhvr>
                                      <p:tavLst>
                                        <p:tav tm="0">
                                          <p:val>
                                            <p:strVal val="#ppt_w*0.70"/>
                                          </p:val>
                                        </p:tav>
                                        <p:tav tm="100000">
                                          <p:val>
                                            <p:strVal val="#ppt_w"/>
                                          </p:val>
                                        </p:tav>
                                      </p:tavLst>
                                    </p:anim>
                                    <p:anim calcmode="lin" valueType="num">
                                      <p:cBhvr>
                                        <p:cTn id="128" dur="1000" fill="hold"/>
                                        <p:tgtEl>
                                          <p:spTgt spid="51"/>
                                        </p:tgtEl>
                                        <p:attrNameLst>
                                          <p:attrName>ppt_h</p:attrName>
                                        </p:attrNameLst>
                                      </p:cBhvr>
                                      <p:tavLst>
                                        <p:tav tm="0">
                                          <p:val>
                                            <p:strVal val="#ppt_h"/>
                                          </p:val>
                                        </p:tav>
                                        <p:tav tm="100000">
                                          <p:val>
                                            <p:strVal val="#ppt_h"/>
                                          </p:val>
                                        </p:tav>
                                      </p:tavLst>
                                    </p:anim>
                                    <p:animEffect transition="in" filter="fade">
                                      <p:cBhvr>
                                        <p:cTn id="129" dur="1000"/>
                                        <p:tgtEl>
                                          <p:spTgt spid="51"/>
                                        </p:tgtEl>
                                      </p:cBhvr>
                                    </p:animEffect>
                                  </p:childTnLst>
                                </p:cTn>
                              </p:par>
                              <p:par>
                                <p:cTn id="130" presetID="55" presetClass="entr" presetSubtype="0" fill="hold" grpId="0" nodeType="withEffect">
                                  <p:stCondLst>
                                    <p:cond delay="0"/>
                                  </p:stCondLst>
                                  <p:childTnLst>
                                    <p:set>
                                      <p:cBhvr>
                                        <p:cTn id="131" dur="1" fill="hold">
                                          <p:stCondLst>
                                            <p:cond delay="0"/>
                                          </p:stCondLst>
                                        </p:cTn>
                                        <p:tgtEl>
                                          <p:spTgt spid="52"/>
                                        </p:tgtEl>
                                        <p:attrNameLst>
                                          <p:attrName>style.visibility</p:attrName>
                                        </p:attrNameLst>
                                      </p:cBhvr>
                                      <p:to>
                                        <p:strVal val="visible"/>
                                      </p:to>
                                    </p:set>
                                    <p:anim calcmode="lin" valueType="num">
                                      <p:cBhvr>
                                        <p:cTn id="132" dur="1000" fill="hold"/>
                                        <p:tgtEl>
                                          <p:spTgt spid="52"/>
                                        </p:tgtEl>
                                        <p:attrNameLst>
                                          <p:attrName>ppt_w</p:attrName>
                                        </p:attrNameLst>
                                      </p:cBhvr>
                                      <p:tavLst>
                                        <p:tav tm="0">
                                          <p:val>
                                            <p:strVal val="#ppt_w*0.70"/>
                                          </p:val>
                                        </p:tav>
                                        <p:tav tm="100000">
                                          <p:val>
                                            <p:strVal val="#ppt_w"/>
                                          </p:val>
                                        </p:tav>
                                      </p:tavLst>
                                    </p:anim>
                                    <p:anim calcmode="lin" valueType="num">
                                      <p:cBhvr>
                                        <p:cTn id="133" dur="1000" fill="hold"/>
                                        <p:tgtEl>
                                          <p:spTgt spid="52"/>
                                        </p:tgtEl>
                                        <p:attrNameLst>
                                          <p:attrName>ppt_h</p:attrName>
                                        </p:attrNameLst>
                                      </p:cBhvr>
                                      <p:tavLst>
                                        <p:tav tm="0">
                                          <p:val>
                                            <p:strVal val="#ppt_h"/>
                                          </p:val>
                                        </p:tav>
                                        <p:tav tm="100000">
                                          <p:val>
                                            <p:strVal val="#ppt_h"/>
                                          </p:val>
                                        </p:tav>
                                      </p:tavLst>
                                    </p:anim>
                                    <p:animEffect transition="in" filter="fade">
                                      <p:cBhvr>
                                        <p:cTn id="134" dur="1000"/>
                                        <p:tgtEl>
                                          <p:spTgt spid="52"/>
                                        </p:tgtEl>
                                      </p:cBhvr>
                                    </p:animEffect>
                                  </p:childTnLst>
                                </p:cTn>
                              </p:par>
                              <p:par>
                                <p:cTn id="135" presetID="55" presetClass="entr" presetSubtype="0" fill="hold" grpId="0" nodeType="withEffect">
                                  <p:stCondLst>
                                    <p:cond delay="0"/>
                                  </p:stCondLst>
                                  <p:childTnLst>
                                    <p:set>
                                      <p:cBhvr>
                                        <p:cTn id="136" dur="1" fill="hold">
                                          <p:stCondLst>
                                            <p:cond delay="0"/>
                                          </p:stCondLst>
                                        </p:cTn>
                                        <p:tgtEl>
                                          <p:spTgt spid="53"/>
                                        </p:tgtEl>
                                        <p:attrNameLst>
                                          <p:attrName>style.visibility</p:attrName>
                                        </p:attrNameLst>
                                      </p:cBhvr>
                                      <p:to>
                                        <p:strVal val="visible"/>
                                      </p:to>
                                    </p:set>
                                    <p:anim calcmode="lin" valueType="num">
                                      <p:cBhvr>
                                        <p:cTn id="137" dur="1000" fill="hold"/>
                                        <p:tgtEl>
                                          <p:spTgt spid="53"/>
                                        </p:tgtEl>
                                        <p:attrNameLst>
                                          <p:attrName>ppt_w</p:attrName>
                                        </p:attrNameLst>
                                      </p:cBhvr>
                                      <p:tavLst>
                                        <p:tav tm="0">
                                          <p:val>
                                            <p:strVal val="#ppt_w*0.70"/>
                                          </p:val>
                                        </p:tav>
                                        <p:tav tm="100000">
                                          <p:val>
                                            <p:strVal val="#ppt_w"/>
                                          </p:val>
                                        </p:tav>
                                      </p:tavLst>
                                    </p:anim>
                                    <p:anim calcmode="lin" valueType="num">
                                      <p:cBhvr>
                                        <p:cTn id="138" dur="1000" fill="hold"/>
                                        <p:tgtEl>
                                          <p:spTgt spid="53"/>
                                        </p:tgtEl>
                                        <p:attrNameLst>
                                          <p:attrName>ppt_h</p:attrName>
                                        </p:attrNameLst>
                                      </p:cBhvr>
                                      <p:tavLst>
                                        <p:tav tm="0">
                                          <p:val>
                                            <p:strVal val="#ppt_h"/>
                                          </p:val>
                                        </p:tav>
                                        <p:tav tm="100000">
                                          <p:val>
                                            <p:strVal val="#ppt_h"/>
                                          </p:val>
                                        </p:tav>
                                      </p:tavLst>
                                    </p:anim>
                                    <p:animEffect transition="in" filter="fade">
                                      <p:cBhvr>
                                        <p:cTn id="139" dur="1000"/>
                                        <p:tgtEl>
                                          <p:spTgt spid="53"/>
                                        </p:tgtEl>
                                      </p:cBhvr>
                                    </p:animEffect>
                                  </p:childTnLst>
                                </p:cTn>
                              </p:par>
                              <p:par>
                                <p:cTn id="140" presetID="55" presetClass="entr" presetSubtype="0" fill="hold" grpId="0" nodeType="withEffect">
                                  <p:stCondLst>
                                    <p:cond delay="0"/>
                                  </p:stCondLst>
                                  <p:childTnLst>
                                    <p:set>
                                      <p:cBhvr>
                                        <p:cTn id="141" dur="1" fill="hold">
                                          <p:stCondLst>
                                            <p:cond delay="0"/>
                                          </p:stCondLst>
                                        </p:cTn>
                                        <p:tgtEl>
                                          <p:spTgt spid="54"/>
                                        </p:tgtEl>
                                        <p:attrNameLst>
                                          <p:attrName>style.visibility</p:attrName>
                                        </p:attrNameLst>
                                      </p:cBhvr>
                                      <p:to>
                                        <p:strVal val="visible"/>
                                      </p:to>
                                    </p:set>
                                    <p:anim calcmode="lin" valueType="num">
                                      <p:cBhvr>
                                        <p:cTn id="142" dur="1000" fill="hold"/>
                                        <p:tgtEl>
                                          <p:spTgt spid="54"/>
                                        </p:tgtEl>
                                        <p:attrNameLst>
                                          <p:attrName>ppt_w</p:attrName>
                                        </p:attrNameLst>
                                      </p:cBhvr>
                                      <p:tavLst>
                                        <p:tav tm="0">
                                          <p:val>
                                            <p:strVal val="#ppt_w*0.70"/>
                                          </p:val>
                                        </p:tav>
                                        <p:tav tm="100000">
                                          <p:val>
                                            <p:strVal val="#ppt_w"/>
                                          </p:val>
                                        </p:tav>
                                      </p:tavLst>
                                    </p:anim>
                                    <p:anim calcmode="lin" valueType="num">
                                      <p:cBhvr>
                                        <p:cTn id="143" dur="1000" fill="hold"/>
                                        <p:tgtEl>
                                          <p:spTgt spid="54"/>
                                        </p:tgtEl>
                                        <p:attrNameLst>
                                          <p:attrName>ppt_h</p:attrName>
                                        </p:attrNameLst>
                                      </p:cBhvr>
                                      <p:tavLst>
                                        <p:tav tm="0">
                                          <p:val>
                                            <p:strVal val="#ppt_h"/>
                                          </p:val>
                                        </p:tav>
                                        <p:tav tm="100000">
                                          <p:val>
                                            <p:strVal val="#ppt_h"/>
                                          </p:val>
                                        </p:tav>
                                      </p:tavLst>
                                    </p:anim>
                                    <p:animEffect transition="in" filter="fade">
                                      <p:cBhvr>
                                        <p:cTn id="144" dur="1000"/>
                                        <p:tgtEl>
                                          <p:spTgt spid="54"/>
                                        </p:tgtEl>
                                      </p:cBhvr>
                                    </p:animEffect>
                                  </p:childTnLst>
                                </p:cTn>
                              </p:par>
                              <p:par>
                                <p:cTn id="145" presetID="55" presetClass="entr" presetSubtype="0"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p:cTn id="147" dur="1000" fill="hold"/>
                                        <p:tgtEl>
                                          <p:spTgt spid="55"/>
                                        </p:tgtEl>
                                        <p:attrNameLst>
                                          <p:attrName>ppt_w</p:attrName>
                                        </p:attrNameLst>
                                      </p:cBhvr>
                                      <p:tavLst>
                                        <p:tav tm="0">
                                          <p:val>
                                            <p:strVal val="#ppt_w*0.70"/>
                                          </p:val>
                                        </p:tav>
                                        <p:tav tm="100000">
                                          <p:val>
                                            <p:strVal val="#ppt_w"/>
                                          </p:val>
                                        </p:tav>
                                      </p:tavLst>
                                    </p:anim>
                                    <p:anim calcmode="lin" valueType="num">
                                      <p:cBhvr>
                                        <p:cTn id="148" dur="1000" fill="hold"/>
                                        <p:tgtEl>
                                          <p:spTgt spid="55"/>
                                        </p:tgtEl>
                                        <p:attrNameLst>
                                          <p:attrName>ppt_h</p:attrName>
                                        </p:attrNameLst>
                                      </p:cBhvr>
                                      <p:tavLst>
                                        <p:tav tm="0">
                                          <p:val>
                                            <p:strVal val="#ppt_h"/>
                                          </p:val>
                                        </p:tav>
                                        <p:tav tm="100000">
                                          <p:val>
                                            <p:strVal val="#ppt_h"/>
                                          </p:val>
                                        </p:tav>
                                      </p:tavLst>
                                    </p:anim>
                                    <p:animEffect transition="in" filter="fade">
                                      <p:cBhvr>
                                        <p:cTn id="149" dur="1000"/>
                                        <p:tgtEl>
                                          <p:spTgt spid="55"/>
                                        </p:tgtEl>
                                      </p:cBhvr>
                                    </p:animEffect>
                                  </p:childTnLst>
                                </p:cTn>
                              </p:par>
                              <p:par>
                                <p:cTn id="150" presetID="55" presetClass="entr" presetSubtype="0" fill="hold" grpId="0" nodeType="withEffect">
                                  <p:stCondLst>
                                    <p:cond delay="0"/>
                                  </p:stCondLst>
                                  <p:childTnLst>
                                    <p:set>
                                      <p:cBhvr>
                                        <p:cTn id="151" dur="1" fill="hold">
                                          <p:stCondLst>
                                            <p:cond delay="0"/>
                                          </p:stCondLst>
                                        </p:cTn>
                                        <p:tgtEl>
                                          <p:spTgt spid="56"/>
                                        </p:tgtEl>
                                        <p:attrNameLst>
                                          <p:attrName>style.visibility</p:attrName>
                                        </p:attrNameLst>
                                      </p:cBhvr>
                                      <p:to>
                                        <p:strVal val="visible"/>
                                      </p:to>
                                    </p:set>
                                    <p:anim calcmode="lin" valueType="num">
                                      <p:cBhvr>
                                        <p:cTn id="152" dur="1000" fill="hold"/>
                                        <p:tgtEl>
                                          <p:spTgt spid="56"/>
                                        </p:tgtEl>
                                        <p:attrNameLst>
                                          <p:attrName>ppt_w</p:attrName>
                                        </p:attrNameLst>
                                      </p:cBhvr>
                                      <p:tavLst>
                                        <p:tav tm="0">
                                          <p:val>
                                            <p:strVal val="#ppt_w*0.70"/>
                                          </p:val>
                                        </p:tav>
                                        <p:tav tm="100000">
                                          <p:val>
                                            <p:strVal val="#ppt_w"/>
                                          </p:val>
                                        </p:tav>
                                      </p:tavLst>
                                    </p:anim>
                                    <p:anim calcmode="lin" valueType="num">
                                      <p:cBhvr>
                                        <p:cTn id="153" dur="1000" fill="hold"/>
                                        <p:tgtEl>
                                          <p:spTgt spid="56"/>
                                        </p:tgtEl>
                                        <p:attrNameLst>
                                          <p:attrName>ppt_h</p:attrName>
                                        </p:attrNameLst>
                                      </p:cBhvr>
                                      <p:tavLst>
                                        <p:tav tm="0">
                                          <p:val>
                                            <p:strVal val="#ppt_h"/>
                                          </p:val>
                                        </p:tav>
                                        <p:tav tm="100000">
                                          <p:val>
                                            <p:strVal val="#ppt_h"/>
                                          </p:val>
                                        </p:tav>
                                      </p:tavLst>
                                    </p:anim>
                                    <p:animEffect transition="in" filter="fade">
                                      <p:cBhvr>
                                        <p:cTn id="154" dur="1000"/>
                                        <p:tgtEl>
                                          <p:spTgt spid="56"/>
                                        </p:tgtEl>
                                      </p:cBhvr>
                                    </p:animEffect>
                                  </p:childTnLst>
                                </p:cTn>
                              </p:par>
                              <p:par>
                                <p:cTn id="155" presetID="55" presetClass="entr" presetSubtype="0" fill="hold" grpId="0" nodeType="withEffect">
                                  <p:stCondLst>
                                    <p:cond delay="0"/>
                                  </p:stCondLst>
                                  <p:childTnLst>
                                    <p:set>
                                      <p:cBhvr>
                                        <p:cTn id="156" dur="1" fill="hold">
                                          <p:stCondLst>
                                            <p:cond delay="0"/>
                                          </p:stCondLst>
                                        </p:cTn>
                                        <p:tgtEl>
                                          <p:spTgt spid="57"/>
                                        </p:tgtEl>
                                        <p:attrNameLst>
                                          <p:attrName>style.visibility</p:attrName>
                                        </p:attrNameLst>
                                      </p:cBhvr>
                                      <p:to>
                                        <p:strVal val="visible"/>
                                      </p:to>
                                    </p:set>
                                    <p:anim calcmode="lin" valueType="num">
                                      <p:cBhvr>
                                        <p:cTn id="157" dur="1000" fill="hold"/>
                                        <p:tgtEl>
                                          <p:spTgt spid="57"/>
                                        </p:tgtEl>
                                        <p:attrNameLst>
                                          <p:attrName>ppt_w</p:attrName>
                                        </p:attrNameLst>
                                      </p:cBhvr>
                                      <p:tavLst>
                                        <p:tav tm="0">
                                          <p:val>
                                            <p:strVal val="#ppt_w*0.70"/>
                                          </p:val>
                                        </p:tav>
                                        <p:tav tm="100000">
                                          <p:val>
                                            <p:strVal val="#ppt_w"/>
                                          </p:val>
                                        </p:tav>
                                      </p:tavLst>
                                    </p:anim>
                                    <p:anim calcmode="lin" valueType="num">
                                      <p:cBhvr>
                                        <p:cTn id="158" dur="1000" fill="hold"/>
                                        <p:tgtEl>
                                          <p:spTgt spid="57"/>
                                        </p:tgtEl>
                                        <p:attrNameLst>
                                          <p:attrName>ppt_h</p:attrName>
                                        </p:attrNameLst>
                                      </p:cBhvr>
                                      <p:tavLst>
                                        <p:tav tm="0">
                                          <p:val>
                                            <p:strVal val="#ppt_h"/>
                                          </p:val>
                                        </p:tav>
                                        <p:tav tm="100000">
                                          <p:val>
                                            <p:strVal val="#ppt_h"/>
                                          </p:val>
                                        </p:tav>
                                      </p:tavLst>
                                    </p:anim>
                                    <p:animEffect transition="in" filter="fade">
                                      <p:cBhvr>
                                        <p:cTn id="159" dur="1000"/>
                                        <p:tgtEl>
                                          <p:spTgt spid="57"/>
                                        </p:tgtEl>
                                      </p:cBhvr>
                                    </p:animEffect>
                                  </p:childTnLst>
                                </p:cTn>
                              </p:par>
                              <p:par>
                                <p:cTn id="160" presetID="55"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p:cTn id="162" dur="1000" fill="hold"/>
                                        <p:tgtEl>
                                          <p:spTgt spid="58"/>
                                        </p:tgtEl>
                                        <p:attrNameLst>
                                          <p:attrName>ppt_w</p:attrName>
                                        </p:attrNameLst>
                                      </p:cBhvr>
                                      <p:tavLst>
                                        <p:tav tm="0">
                                          <p:val>
                                            <p:strVal val="#ppt_w*0.70"/>
                                          </p:val>
                                        </p:tav>
                                        <p:tav tm="100000">
                                          <p:val>
                                            <p:strVal val="#ppt_w"/>
                                          </p:val>
                                        </p:tav>
                                      </p:tavLst>
                                    </p:anim>
                                    <p:anim calcmode="lin" valueType="num">
                                      <p:cBhvr>
                                        <p:cTn id="163" dur="1000" fill="hold"/>
                                        <p:tgtEl>
                                          <p:spTgt spid="58"/>
                                        </p:tgtEl>
                                        <p:attrNameLst>
                                          <p:attrName>ppt_h</p:attrName>
                                        </p:attrNameLst>
                                      </p:cBhvr>
                                      <p:tavLst>
                                        <p:tav tm="0">
                                          <p:val>
                                            <p:strVal val="#ppt_h"/>
                                          </p:val>
                                        </p:tav>
                                        <p:tav tm="100000">
                                          <p:val>
                                            <p:strVal val="#ppt_h"/>
                                          </p:val>
                                        </p:tav>
                                      </p:tavLst>
                                    </p:anim>
                                    <p:animEffect transition="in" filter="fade">
                                      <p:cBhvr>
                                        <p:cTn id="164" dur="1000"/>
                                        <p:tgtEl>
                                          <p:spTgt spid="58"/>
                                        </p:tgtEl>
                                      </p:cBhvr>
                                    </p:animEffect>
                                  </p:childTnLst>
                                </p:cTn>
                              </p:par>
                              <p:par>
                                <p:cTn id="165" presetID="55" presetClass="entr" presetSubtype="0" fill="hold" grpId="0" nodeType="withEffect">
                                  <p:stCondLst>
                                    <p:cond delay="0"/>
                                  </p:stCondLst>
                                  <p:childTnLst>
                                    <p:set>
                                      <p:cBhvr>
                                        <p:cTn id="166" dur="1" fill="hold">
                                          <p:stCondLst>
                                            <p:cond delay="0"/>
                                          </p:stCondLst>
                                        </p:cTn>
                                        <p:tgtEl>
                                          <p:spTgt spid="59"/>
                                        </p:tgtEl>
                                        <p:attrNameLst>
                                          <p:attrName>style.visibility</p:attrName>
                                        </p:attrNameLst>
                                      </p:cBhvr>
                                      <p:to>
                                        <p:strVal val="visible"/>
                                      </p:to>
                                    </p:set>
                                    <p:anim calcmode="lin" valueType="num">
                                      <p:cBhvr>
                                        <p:cTn id="167" dur="1000" fill="hold"/>
                                        <p:tgtEl>
                                          <p:spTgt spid="59"/>
                                        </p:tgtEl>
                                        <p:attrNameLst>
                                          <p:attrName>ppt_w</p:attrName>
                                        </p:attrNameLst>
                                      </p:cBhvr>
                                      <p:tavLst>
                                        <p:tav tm="0">
                                          <p:val>
                                            <p:strVal val="#ppt_w*0.70"/>
                                          </p:val>
                                        </p:tav>
                                        <p:tav tm="100000">
                                          <p:val>
                                            <p:strVal val="#ppt_w"/>
                                          </p:val>
                                        </p:tav>
                                      </p:tavLst>
                                    </p:anim>
                                    <p:anim calcmode="lin" valueType="num">
                                      <p:cBhvr>
                                        <p:cTn id="168" dur="1000" fill="hold"/>
                                        <p:tgtEl>
                                          <p:spTgt spid="59"/>
                                        </p:tgtEl>
                                        <p:attrNameLst>
                                          <p:attrName>ppt_h</p:attrName>
                                        </p:attrNameLst>
                                      </p:cBhvr>
                                      <p:tavLst>
                                        <p:tav tm="0">
                                          <p:val>
                                            <p:strVal val="#ppt_h"/>
                                          </p:val>
                                        </p:tav>
                                        <p:tav tm="100000">
                                          <p:val>
                                            <p:strVal val="#ppt_h"/>
                                          </p:val>
                                        </p:tav>
                                      </p:tavLst>
                                    </p:anim>
                                    <p:animEffect transition="in" filter="fade">
                                      <p:cBhvr>
                                        <p:cTn id="169" dur="1000"/>
                                        <p:tgtEl>
                                          <p:spTgt spid="59"/>
                                        </p:tgtEl>
                                      </p:cBhvr>
                                    </p:animEffect>
                                  </p:childTnLst>
                                </p:cTn>
                              </p:par>
                              <p:par>
                                <p:cTn id="170" presetID="55" presetClass="entr" presetSubtype="0" fill="hold" grpId="0" nodeType="withEffect">
                                  <p:stCondLst>
                                    <p:cond delay="0"/>
                                  </p:stCondLst>
                                  <p:childTnLst>
                                    <p:set>
                                      <p:cBhvr>
                                        <p:cTn id="171" dur="1" fill="hold">
                                          <p:stCondLst>
                                            <p:cond delay="0"/>
                                          </p:stCondLst>
                                        </p:cTn>
                                        <p:tgtEl>
                                          <p:spTgt spid="60"/>
                                        </p:tgtEl>
                                        <p:attrNameLst>
                                          <p:attrName>style.visibility</p:attrName>
                                        </p:attrNameLst>
                                      </p:cBhvr>
                                      <p:to>
                                        <p:strVal val="visible"/>
                                      </p:to>
                                    </p:set>
                                    <p:anim calcmode="lin" valueType="num">
                                      <p:cBhvr>
                                        <p:cTn id="172" dur="1000" fill="hold"/>
                                        <p:tgtEl>
                                          <p:spTgt spid="60"/>
                                        </p:tgtEl>
                                        <p:attrNameLst>
                                          <p:attrName>ppt_w</p:attrName>
                                        </p:attrNameLst>
                                      </p:cBhvr>
                                      <p:tavLst>
                                        <p:tav tm="0">
                                          <p:val>
                                            <p:strVal val="#ppt_w*0.70"/>
                                          </p:val>
                                        </p:tav>
                                        <p:tav tm="100000">
                                          <p:val>
                                            <p:strVal val="#ppt_w"/>
                                          </p:val>
                                        </p:tav>
                                      </p:tavLst>
                                    </p:anim>
                                    <p:anim calcmode="lin" valueType="num">
                                      <p:cBhvr>
                                        <p:cTn id="173" dur="1000" fill="hold"/>
                                        <p:tgtEl>
                                          <p:spTgt spid="60"/>
                                        </p:tgtEl>
                                        <p:attrNameLst>
                                          <p:attrName>ppt_h</p:attrName>
                                        </p:attrNameLst>
                                      </p:cBhvr>
                                      <p:tavLst>
                                        <p:tav tm="0">
                                          <p:val>
                                            <p:strVal val="#ppt_h"/>
                                          </p:val>
                                        </p:tav>
                                        <p:tav tm="100000">
                                          <p:val>
                                            <p:strVal val="#ppt_h"/>
                                          </p:val>
                                        </p:tav>
                                      </p:tavLst>
                                    </p:anim>
                                    <p:animEffect transition="in" filter="fade">
                                      <p:cBhvr>
                                        <p:cTn id="174" dur="1000"/>
                                        <p:tgtEl>
                                          <p:spTgt spid="60"/>
                                        </p:tgtEl>
                                      </p:cBhvr>
                                    </p:animEffect>
                                  </p:childTnLst>
                                </p:cTn>
                              </p:par>
                              <p:par>
                                <p:cTn id="175" presetID="55" presetClass="entr" presetSubtype="0" fill="hold" grpId="0" nodeType="withEffect">
                                  <p:stCondLst>
                                    <p:cond delay="0"/>
                                  </p:stCondLst>
                                  <p:childTnLst>
                                    <p:set>
                                      <p:cBhvr>
                                        <p:cTn id="176" dur="1" fill="hold">
                                          <p:stCondLst>
                                            <p:cond delay="0"/>
                                          </p:stCondLst>
                                        </p:cTn>
                                        <p:tgtEl>
                                          <p:spTgt spid="62"/>
                                        </p:tgtEl>
                                        <p:attrNameLst>
                                          <p:attrName>style.visibility</p:attrName>
                                        </p:attrNameLst>
                                      </p:cBhvr>
                                      <p:to>
                                        <p:strVal val="visible"/>
                                      </p:to>
                                    </p:set>
                                    <p:anim calcmode="lin" valueType="num">
                                      <p:cBhvr>
                                        <p:cTn id="177" dur="1000" fill="hold"/>
                                        <p:tgtEl>
                                          <p:spTgt spid="62"/>
                                        </p:tgtEl>
                                        <p:attrNameLst>
                                          <p:attrName>ppt_w</p:attrName>
                                        </p:attrNameLst>
                                      </p:cBhvr>
                                      <p:tavLst>
                                        <p:tav tm="0">
                                          <p:val>
                                            <p:strVal val="#ppt_w*0.70"/>
                                          </p:val>
                                        </p:tav>
                                        <p:tav tm="100000">
                                          <p:val>
                                            <p:strVal val="#ppt_w"/>
                                          </p:val>
                                        </p:tav>
                                      </p:tavLst>
                                    </p:anim>
                                    <p:anim calcmode="lin" valueType="num">
                                      <p:cBhvr>
                                        <p:cTn id="178" dur="1000" fill="hold"/>
                                        <p:tgtEl>
                                          <p:spTgt spid="62"/>
                                        </p:tgtEl>
                                        <p:attrNameLst>
                                          <p:attrName>ppt_h</p:attrName>
                                        </p:attrNameLst>
                                      </p:cBhvr>
                                      <p:tavLst>
                                        <p:tav tm="0">
                                          <p:val>
                                            <p:strVal val="#ppt_h"/>
                                          </p:val>
                                        </p:tav>
                                        <p:tav tm="100000">
                                          <p:val>
                                            <p:strVal val="#ppt_h"/>
                                          </p:val>
                                        </p:tav>
                                      </p:tavLst>
                                    </p:anim>
                                    <p:animEffect transition="in" filter="fade">
                                      <p:cBhvr>
                                        <p:cTn id="179" dur="1000"/>
                                        <p:tgtEl>
                                          <p:spTgt spid="62"/>
                                        </p:tgtEl>
                                      </p:cBhvr>
                                    </p:animEffect>
                                  </p:childTnLst>
                                </p:cTn>
                              </p:par>
                              <p:par>
                                <p:cTn id="180" presetID="55" presetClass="entr" presetSubtype="0"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p:cTn id="182" dur="1000" fill="hold"/>
                                        <p:tgtEl>
                                          <p:spTgt spid="63"/>
                                        </p:tgtEl>
                                        <p:attrNameLst>
                                          <p:attrName>ppt_w</p:attrName>
                                        </p:attrNameLst>
                                      </p:cBhvr>
                                      <p:tavLst>
                                        <p:tav tm="0">
                                          <p:val>
                                            <p:strVal val="#ppt_w*0.70"/>
                                          </p:val>
                                        </p:tav>
                                        <p:tav tm="100000">
                                          <p:val>
                                            <p:strVal val="#ppt_w"/>
                                          </p:val>
                                        </p:tav>
                                      </p:tavLst>
                                    </p:anim>
                                    <p:anim calcmode="lin" valueType="num">
                                      <p:cBhvr>
                                        <p:cTn id="183" dur="1000" fill="hold"/>
                                        <p:tgtEl>
                                          <p:spTgt spid="63"/>
                                        </p:tgtEl>
                                        <p:attrNameLst>
                                          <p:attrName>ppt_h</p:attrName>
                                        </p:attrNameLst>
                                      </p:cBhvr>
                                      <p:tavLst>
                                        <p:tav tm="0">
                                          <p:val>
                                            <p:strVal val="#ppt_h"/>
                                          </p:val>
                                        </p:tav>
                                        <p:tav tm="100000">
                                          <p:val>
                                            <p:strVal val="#ppt_h"/>
                                          </p:val>
                                        </p:tav>
                                      </p:tavLst>
                                    </p:anim>
                                    <p:animEffect transition="in" filter="fade">
                                      <p:cBhvr>
                                        <p:cTn id="184" dur="1000"/>
                                        <p:tgtEl>
                                          <p:spTgt spid="63"/>
                                        </p:tgtEl>
                                      </p:cBhvr>
                                    </p:animEffect>
                                  </p:childTnLst>
                                </p:cTn>
                              </p:par>
                              <p:par>
                                <p:cTn id="185" presetID="55" presetClass="entr" presetSubtype="0" fill="hold" grpId="0" nodeType="withEffect">
                                  <p:stCondLst>
                                    <p:cond delay="0"/>
                                  </p:stCondLst>
                                  <p:childTnLst>
                                    <p:set>
                                      <p:cBhvr>
                                        <p:cTn id="186" dur="1" fill="hold">
                                          <p:stCondLst>
                                            <p:cond delay="0"/>
                                          </p:stCondLst>
                                        </p:cTn>
                                        <p:tgtEl>
                                          <p:spTgt spid="64"/>
                                        </p:tgtEl>
                                        <p:attrNameLst>
                                          <p:attrName>style.visibility</p:attrName>
                                        </p:attrNameLst>
                                      </p:cBhvr>
                                      <p:to>
                                        <p:strVal val="visible"/>
                                      </p:to>
                                    </p:set>
                                    <p:anim calcmode="lin" valueType="num">
                                      <p:cBhvr>
                                        <p:cTn id="187" dur="1000" fill="hold"/>
                                        <p:tgtEl>
                                          <p:spTgt spid="64"/>
                                        </p:tgtEl>
                                        <p:attrNameLst>
                                          <p:attrName>ppt_w</p:attrName>
                                        </p:attrNameLst>
                                      </p:cBhvr>
                                      <p:tavLst>
                                        <p:tav tm="0">
                                          <p:val>
                                            <p:strVal val="#ppt_w*0.70"/>
                                          </p:val>
                                        </p:tav>
                                        <p:tav tm="100000">
                                          <p:val>
                                            <p:strVal val="#ppt_w"/>
                                          </p:val>
                                        </p:tav>
                                      </p:tavLst>
                                    </p:anim>
                                    <p:anim calcmode="lin" valueType="num">
                                      <p:cBhvr>
                                        <p:cTn id="188" dur="1000" fill="hold"/>
                                        <p:tgtEl>
                                          <p:spTgt spid="64"/>
                                        </p:tgtEl>
                                        <p:attrNameLst>
                                          <p:attrName>ppt_h</p:attrName>
                                        </p:attrNameLst>
                                      </p:cBhvr>
                                      <p:tavLst>
                                        <p:tav tm="0">
                                          <p:val>
                                            <p:strVal val="#ppt_h"/>
                                          </p:val>
                                        </p:tav>
                                        <p:tav tm="100000">
                                          <p:val>
                                            <p:strVal val="#ppt_h"/>
                                          </p:val>
                                        </p:tav>
                                      </p:tavLst>
                                    </p:anim>
                                    <p:animEffect transition="in" filter="fade">
                                      <p:cBhvr>
                                        <p:cTn id="189" dur="1000"/>
                                        <p:tgtEl>
                                          <p:spTgt spid="64"/>
                                        </p:tgtEl>
                                      </p:cBhvr>
                                    </p:animEffect>
                                  </p:childTnLst>
                                </p:cTn>
                              </p:par>
                              <p:par>
                                <p:cTn id="190" presetID="55" presetClass="entr" presetSubtype="0" fill="hold" grpId="0" nodeType="withEffect">
                                  <p:stCondLst>
                                    <p:cond delay="0"/>
                                  </p:stCondLst>
                                  <p:childTnLst>
                                    <p:set>
                                      <p:cBhvr>
                                        <p:cTn id="191" dur="1" fill="hold">
                                          <p:stCondLst>
                                            <p:cond delay="0"/>
                                          </p:stCondLst>
                                        </p:cTn>
                                        <p:tgtEl>
                                          <p:spTgt spid="65"/>
                                        </p:tgtEl>
                                        <p:attrNameLst>
                                          <p:attrName>style.visibility</p:attrName>
                                        </p:attrNameLst>
                                      </p:cBhvr>
                                      <p:to>
                                        <p:strVal val="visible"/>
                                      </p:to>
                                    </p:set>
                                    <p:anim calcmode="lin" valueType="num">
                                      <p:cBhvr>
                                        <p:cTn id="192" dur="1000" fill="hold"/>
                                        <p:tgtEl>
                                          <p:spTgt spid="65"/>
                                        </p:tgtEl>
                                        <p:attrNameLst>
                                          <p:attrName>ppt_w</p:attrName>
                                        </p:attrNameLst>
                                      </p:cBhvr>
                                      <p:tavLst>
                                        <p:tav tm="0">
                                          <p:val>
                                            <p:strVal val="#ppt_w*0.70"/>
                                          </p:val>
                                        </p:tav>
                                        <p:tav tm="100000">
                                          <p:val>
                                            <p:strVal val="#ppt_w"/>
                                          </p:val>
                                        </p:tav>
                                      </p:tavLst>
                                    </p:anim>
                                    <p:anim calcmode="lin" valueType="num">
                                      <p:cBhvr>
                                        <p:cTn id="193" dur="1000" fill="hold"/>
                                        <p:tgtEl>
                                          <p:spTgt spid="65"/>
                                        </p:tgtEl>
                                        <p:attrNameLst>
                                          <p:attrName>ppt_h</p:attrName>
                                        </p:attrNameLst>
                                      </p:cBhvr>
                                      <p:tavLst>
                                        <p:tav tm="0">
                                          <p:val>
                                            <p:strVal val="#ppt_h"/>
                                          </p:val>
                                        </p:tav>
                                        <p:tav tm="100000">
                                          <p:val>
                                            <p:strVal val="#ppt_h"/>
                                          </p:val>
                                        </p:tav>
                                      </p:tavLst>
                                    </p:anim>
                                    <p:animEffect transition="in" filter="fade">
                                      <p:cBhvr>
                                        <p:cTn id="194" dur="1000"/>
                                        <p:tgtEl>
                                          <p:spTgt spid="65"/>
                                        </p:tgtEl>
                                      </p:cBhvr>
                                    </p:animEffect>
                                  </p:childTnLst>
                                </p:cTn>
                              </p:par>
                              <p:par>
                                <p:cTn id="195" presetID="55" presetClass="entr" presetSubtype="0" fill="hold" grpId="0" nodeType="withEffect">
                                  <p:stCondLst>
                                    <p:cond delay="0"/>
                                  </p:stCondLst>
                                  <p:childTnLst>
                                    <p:set>
                                      <p:cBhvr>
                                        <p:cTn id="196" dur="1" fill="hold">
                                          <p:stCondLst>
                                            <p:cond delay="0"/>
                                          </p:stCondLst>
                                        </p:cTn>
                                        <p:tgtEl>
                                          <p:spTgt spid="77"/>
                                        </p:tgtEl>
                                        <p:attrNameLst>
                                          <p:attrName>style.visibility</p:attrName>
                                        </p:attrNameLst>
                                      </p:cBhvr>
                                      <p:to>
                                        <p:strVal val="visible"/>
                                      </p:to>
                                    </p:set>
                                    <p:anim calcmode="lin" valueType="num">
                                      <p:cBhvr>
                                        <p:cTn id="197" dur="1000" fill="hold"/>
                                        <p:tgtEl>
                                          <p:spTgt spid="77"/>
                                        </p:tgtEl>
                                        <p:attrNameLst>
                                          <p:attrName>ppt_w</p:attrName>
                                        </p:attrNameLst>
                                      </p:cBhvr>
                                      <p:tavLst>
                                        <p:tav tm="0">
                                          <p:val>
                                            <p:strVal val="#ppt_w*0.70"/>
                                          </p:val>
                                        </p:tav>
                                        <p:tav tm="100000">
                                          <p:val>
                                            <p:strVal val="#ppt_w"/>
                                          </p:val>
                                        </p:tav>
                                      </p:tavLst>
                                    </p:anim>
                                    <p:anim calcmode="lin" valueType="num">
                                      <p:cBhvr>
                                        <p:cTn id="198" dur="1000" fill="hold"/>
                                        <p:tgtEl>
                                          <p:spTgt spid="77"/>
                                        </p:tgtEl>
                                        <p:attrNameLst>
                                          <p:attrName>ppt_h</p:attrName>
                                        </p:attrNameLst>
                                      </p:cBhvr>
                                      <p:tavLst>
                                        <p:tav tm="0">
                                          <p:val>
                                            <p:strVal val="#ppt_h"/>
                                          </p:val>
                                        </p:tav>
                                        <p:tav tm="100000">
                                          <p:val>
                                            <p:strVal val="#ppt_h"/>
                                          </p:val>
                                        </p:tav>
                                      </p:tavLst>
                                    </p:anim>
                                    <p:animEffect transition="in" filter="fade">
                                      <p:cBhvr>
                                        <p:cTn id="199" dur="1000"/>
                                        <p:tgtEl>
                                          <p:spTgt spid="77"/>
                                        </p:tgtEl>
                                      </p:cBhvr>
                                    </p:animEffect>
                                  </p:childTnLst>
                                </p:cTn>
                              </p:par>
                              <p:par>
                                <p:cTn id="200" presetID="55" presetClass="entr" presetSubtype="0" fill="hold" grpId="0" nodeType="withEffect">
                                  <p:stCondLst>
                                    <p:cond delay="0"/>
                                  </p:stCondLst>
                                  <p:childTnLst>
                                    <p:set>
                                      <p:cBhvr>
                                        <p:cTn id="201" dur="1" fill="hold">
                                          <p:stCondLst>
                                            <p:cond delay="0"/>
                                          </p:stCondLst>
                                        </p:cTn>
                                        <p:tgtEl>
                                          <p:spTgt spid="7">
                                            <p:txEl>
                                              <p:pRg st="0" end="0"/>
                                            </p:txEl>
                                          </p:spTgt>
                                        </p:tgtEl>
                                        <p:attrNameLst>
                                          <p:attrName>style.visibility</p:attrName>
                                        </p:attrNameLst>
                                      </p:cBhvr>
                                      <p:to>
                                        <p:strVal val="visible"/>
                                      </p:to>
                                    </p:set>
                                    <p:anim calcmode="lin" valueType="num">
                                      <p:cBhvr>
                                        <p:cTn id="202"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203"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204"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2" grpId="0" animBg="1"/>
      <p:bldP spid="63" grpId="0" animBg="1"/>
      <p:bldP spid="64" grpId="0" animBg="1"/>
      <p:bldP spid="65" grpId="0" animBg="1"/>
      <p:bldP spid="7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fr-FR" noProof="0" smtClean="0"/>
              <a:t>AQUA-4D® Augmente</a:t>
            </a:r>
            <a:r>
              <a:rPr lang="fr-FR" sz="3200" noProof="0" smtClean="0"/>
              <a:t/>
            </a:r>
            <a:br>
              <a:rPr lang="fr-FR" sz="3200" noProof="0" smtClean="0"/>
            </a:br>
            <a:r>
              <a:rPr lang="fr-FR" sz="2400" noProof="0" smtClean="0"/>
              <a:t>La dissolution des minéraux</a:t>
            </a:r>
            <a:endParaRPr lang="fr-FR" noProof="0"/>
          </a:p>
        </p:txBody>
      </p:sp>
      <p:sp>
        <p:nvSpPr>
          <p:cNvPr id="3" name="Espace réservé du numéro de diapositive 2"/>
          <p:cNvSpPr>
            <a:spLocks noGrp="1"/>
          </p:cNvSpPr>
          <p:nvPr>
            <p:ph type="sldNum" sz="quarter" idx="10"/>
          </p:nvPr>
        </p:nvSpPr>
        <p:spPr/>
        <p:txBody>
          <a:bodyPr/>
          <a:lstStyle/>
          <a:p>
            <a:fld id="{5FC802C3-794A-4CE5-AC76-168A4919A909}" type="slidenum">
              <a:rPr lang="en-US" smtClean="0"/>
              <a:pPr/>
              <a:t>6</a:t>
            </a:fld>
            <a:endParaRPr lang="en-US" dirty="0"/>
          </a:p>
        </p:txBody>
      </p:sp>
      <p:pic>
        <p:nvPicPr>
          <p:cNvPr id="10" name="Picture 7" descr="P1010022"/>
          <p:cNvPicPr>
            <a:picLocks noGrp="1" noChangeAspect="1" noChangeArrowheads="1"/>
          </p:cNvPicPr>
          <p:nvPr>
            <p:ph sz="quarter" idx="11"/>
          </p:nvPr>
        </p:nvPicPr>
        <p:blipFill rotWithShape="1">
          <a:blip r:embed="rId2" cstate="print"/>
          <a:stretch/>
        </p:blipFill>
        <p:spPr bwMode="auto">
          <a:xfrm>
            <a:off x="4992463" y="2467689"/>
            <a:ext cx="2928124" cy="2520000"/>
          </a:xfrm>
          <a:prstGeom prst="rect">
            <a:avLst/>
          </a:prstGeom>
          <a:noFill/>
          <a:ln w="9525">
            <a:noFill/>
            <a:miter lim="800000"/>
            <a:headEnd/>
            <a:tailEnd/>
          </a:ln>
        </p:spPr>
      </p:pic>
      <p:pic>
        <p:nvPicPr>
          <p:cNvPr id="9" name="Picture 11" descr="P1010025"/>
          <p:cNvPicPr>
            <a:picLocks noGrp="1" noChangeAspect="1" noChangeArrowheads="1"/>
          </p:cNvPicPr>
          <p:nvPr>
            <p:ph sz="quarter" idx="12"/>
          </p:nvPr>
        </p:nvPicPr>
        <p:blipFill rotWithShape="1">
          <a:blip r:embed="rId3" cstate="print"/>
          <a:stretch/>
        </p:blipFill>
        <p:spPr bwMode="auto">
          <a:xfrm>
            <a:off x="703586" y="2467689"/>
            <a:ext cx="3109513" cy="2520000"/>
          </a:xfrm>
          <a:prstGeom prst="rect">
            <a:avLst/>
          </a:prstGeom>
          <a:noFill/>
          <a:ln w="9525">
            <a:noFill/>
            <a:miter lim="800000"/>
            <a:headEnd/>
            <a:tailEnd/>
          </a:ln>
        </p:spPr>
      </p:pic>
      <p:sp>
        <p:nvSpPr>
          <p:cNvPr id="6" name="Espace réservé du texte 5"/>
          <p:cNvSpPr>
            <a:spLocks noGrp="1"/>
          </p:cNvSpPr>
          <p:nvPr>
            <p:ph type="body" sz="quarter" idx="13"/>
          </p:nvPr>
        </p:nvSpPr>
        <p:spPr/>
        <p:txBody>
          <a:bodyPr/>
          <a:lstStyle/>
          <a:p>
            <a:pPr algn="ctr"/>
            <a:r>
              <a:rPr lang="fr-FR" noProof="0" smtClean="0"/>
              <a:t>Minéraux dans l’eau</a:t>
            </a:r>
          </a:p>
          <a:p>
            <a:r>
              <a:rPr lang="fr-FR" noProof="0" smtClean="0"/>
              <a:t>Sans Aqua-4D</a:t>
            </a:r>
            <a:endParaRPr lang="fr-FR" noProof="0"/>
          </a:p>
        </p:txBody>
      </p:sp>
      <p:sp>
        <p:nvSpPr>
          <p:cNvPr id="7" name="Espace réservé du texte 6"/>
          <p:cNvSpPr>
            <a:spLocks noGrp="1"/>
          </p:cNvSpPr>
          <p:nvPr>
            <p:ph type="body" sz="quarter" idx="14"/>
          </p:nvPr>
        </p:nvSpPr>
        <p:spPr/>
        <p:txBody>
          <a:bodyPr/>
          <a:lstStyle/>
          <a:p>
            <a:endParaRPr lang="fr-FR" noProof="0" smtClean="0"/>
          </a:p>
          <a:p>
            <a:r>
              <a:rPr lang="fr-FR" noProof="0" smtClean="0"/>
              <a:t>Avec Aqua-4D</a:t>
            </a:r>
            <a:endParaRPr lang="fr-FR" noProof="0"/>
          </a:p>
        </p:txBody>
      </p:sp>
      <p:sp>
        <p:nvSpPr>
          <p:cNvPr id="8" name="Espace réservé du texte 7"/>
          <p:cNvSpPr>
            <a:spLocks noGrp="1"/>
          </p:cNvSpPr>
          <p:nvPr>
            <p:ph type="body" sz="quarter" idx="15"/>
          </p:nvPr>
        </p:nvSpPr>
        <p:spPr/>
        <p:txBody>
          <a:bodyPr/>
          <a:lstStyle/>
          <a:p>
            <a:r>
              <a:rPr lang="fr-FR" noProof="0" smtClean="0"/>
              <a:t>Aqua-4D ® modifie le comportement des minéraux dans l’eau</a:t>
            </a:r>
            <a:endParaRPr lang="fr-FR" noProof="0"/>
          </a:p>
        </p:txBody>
      </p:sp>
    </p:spTree>
    <p:extLst>
      <p:ext uri="{BB962C8B-B14F-4D97-AF65-F5344CB8AC3E}">
        <p14:creationId xmlns:p14="http://schemas.microsoft.com/office/powerpoint/2010/main" val="236516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11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Comment ça marche?</a:t>
            </a:r>
            <a:endParaRPr lang="fr-CH" dirty="0"/>
          </a:p>
        </p:txBody>
      </p:sp>
      <p:sp>
        <p:nvSpPr>
          <p:cNvPr id="3" name="Espace réservé du numéro de diapositive 2"/>
          <p:cNvSpPr>
            <a:spLocks noGrp="1"/>
          </p:cNvSpPr>
          <p:nvPr>
            <p:ph type="sldNum" sz="quarter" idx="10"/>
          </p:nvPr>
        </p:nvSpPr>
        <p:spPr/>
        <p:txBody>
          <a:bodyPr/>
          <a:lstStyle/>
          <a:p>
            <a:fld id="{5FC802C3-794A-4CE5-AC76-168A4919A909}" type="slidenum">
              <a:rPr lang="en-US" smtClean="0"/>
              <a:pPr/>
              <a:t>7</a:t>
            </a:fld>
            <a:endParaRPr lang="en-US" dirty="0"/>
          </a:p>
        </p:txBody>
      </p:sp>
      <p:sp>
        <p:nvSpPr>
          <p:cNvPr id="5" name="Espace réservé du contenu 4"/>
          <p:cNvSpPr>
            <a:spLocks noGrp="1"/>
          </p:cNvSpPr>
          <p:nvPr>
            <p:ph sz="quarter" idx="12"/>
          </p:nvPr>
        </p:nvSpPr>
        <p:spPr/>
        <p:txBody>
          <a:bodyPr/>
          <a:lstStyle/>
          <a:p>
            <a:r>
              <a:rPr lang="fr-CH" b="1" dirty="0" smtClean="0"/>
              <a:t>Dessin explicatif</a:t>
            </a:r>
          </a:p>
          <a:p>
            <a:endParaRPr lang="fr-CH" b="1" dirty="0"/>
          </a:p>
          <a:p>
            <a:r>
              <a:rPr lang="fr-CH" b="1" dirty="0" smtClean="0"/>
              <a:t>Image tube avec 2 champs magnétiques</a:t>
            </a:r>
          </a:p>
          <a:p>
            <a:endParaRPr lang="fr-CH" b="1" dirty="0"/>
          </a:p>
          <a:p>
            <a:r>
              <a:rPr lang="fr-CH" b="1" dirty="0" smtClean="0"/>
              <a:t>Schéma système d’irrigation</a:t>
            </a:r>
          </a:p>
          <a:p>
            <a:r>
              <a:rPr lang="fr-CH" b="1" dirty="0" smtClean="0"/>
              <a:t>(voir </a:t>
            </a:r>
            <a:r>
              <a:rPr lang="fr-CH" b="1" dirty="0" err="1" smtClean="0"/>
              <a:t>Dosatron</a:t>
            </a:r>
            <a:r>
              <a:rPr lang="fr-CH" b="1" dirty="0" smtClean="0"/>
              <a:t>)</a:t>
            </a:r>
            <a:endParaRPr lang="fr-CH" b="1" dirty="0"/>
          </a:p>
        </p:txBody>
      </p:sp>
    </p:spTree>
    <p:extLst>
      <p:ext uri="{BB962C8B-B14F-4D97-AF65-F5344CB8AC3E}">
        <p14:creationId xmlns:p14="http://schemas.microsoft.com/office/powerpoint/2010/main" val="3713446584"/>
      </p:ext>
    </p:extLst>
  </p:cSld>
  <p:clrMapOvr>
    <a:masterClrMapping/>
  </p:clrMapOvr>
  <mc:AlternateContent xmlns:mc="http://schemas.openxmlformats.org/markup-compatibility/2006">
    <mc:Choice xmlns:p14="http://schemas.microsoft.com/office/powerpoint/2010/main" Requires="p14">
      <p:transition spd="med" p14:dur="700" advClick="0" advTm="11000">
        <p:fade/>
      </p:transition>
    </mc:Choice>
    <mc:Fallback>
      <p:transition spd="med" advClick="0" advTm="11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noProof="0" dirty="0" smtClean="0"/>
              <a:t>Photos </a:t>
            </a:r>
            <a:r>
              <a:rPr lang="fr-FR" noProof="0" dirty="0" smtClean="0"/>
              <a:t>d’installations (A revoir, AF)</a:t>
            </a:r>
            <a:endParaRPr lang="fr-FR" noProof="0" dirty="0"/>
          </a:p>
        </p:txBody>
      </p:sp>
      <p:sp>
        <p:nvSpPr>
          <p:cNvPr id="3" name="Espace réservé du numéro de diapositive 2"/>
          <p:cNvSpPr>
            <a:spLocks noGrp="1"/>
          </p:cNvSpPr>
          <p:nvPr>
            <p:ph type="sldNum" sz="quarter" idx="10"/>
          </p:nvPr>
        </p:nvSpPr>
        <p:spPr/>
        <p:txBody>
          <a:bodyPr/>
          <a:lstStyle/>
          <a:p>
            <a:fld id="{5FC802C3-794A-4CE5-AC76-168A4919A909}" type="slidenum">
              <a:rPr lang="en-US" smtClean="0"/>
              <a:pPr/>
              <a:t>8</a:t>
            </a:fld>
            <a:endParaRPr lang="en-US" dirty="0"/>
          </a:p>
        </p:txBody>
      </p:sp>
      <p:pic>
        <p:nvPicPr>
          <p:cNvPr id="11" name="Espace réservé du contenu 10" descr="SAM_0645.JPG"/>
          <p:cNvPicPr>
            <a:picLocks noGrp="1" noChangeAspect="1"/>
          </p:cNvPicPr>
          <p:nvPr>
            <p:ph sz="quarter" idx="11"/>
          </p:nvPr>
        </p:nvPicPr>
        <p:blipFill>
          <a:blip r:embed="rId2" cstate="print"/>
          <a:stretch>
            <a:fillRect/>
          </a:stretch>
        </p:blipFill>
        <p:spPr>
          <a:xfrm>
            <a:off x="4680238" y="2573309"/>
            <a:ext cx="4031673" cy="3025833"/>
          </a:xfrm>
        </p:spPr>
      </p:pic>
      <p:pic>
        <p:nvPicPr>
          <p:cNvPr id="10" name="Espace réservé du contenu 9" descr="SAM_0644.JPG"/>
          <p:cNvPicPr>
            <a:picLocks noGrp="1" noChangeAspect="1"/>
          </p:cNvPicPr>
          <p:nvPr>
            <p:ph sz="quarter" idx="12"/>
          </p:nvPr>
        </p:nvPicPr>
        <p:blipFill>
          <a:blip r:embed="rId3" cstate="print"/>
          <a:stretch>
            <a:fillRect/>
          </a:stretch>
        </p:blipFill>
        <p:spPr>
          <a:xfrm rot="5400000">
            <a:off x="449551" y="2573309"/>
            <a:ext cx="4031673" cy="3025833"/>
          </a:xfrm>
        </p:spPr>
      </p:pic>
      <p:sp>
        <p:nvSpPr>
          <p:cNvPr id="8" name="Espace réservé du texte 7"/>
          <p:cNvSpPr>
            <a:spLocks noGrp="1"/>
          </p:cNvSpPr>
          <p:nvPr>
            <p:ph type="body" sz="quarter" idx="13"/>
          </p:nvPr>
        </p:nvSpPr>
        <p:spPr/>
        <p:txBody>
          <a:bodyPr/>
          <a:lstStyle/>
          <a:p>
            <a:r>
              <a:rPr lang="fr-FR" noProof="0" dirty="0" smtClean="0"/>
              <a:t>Unité de traitement </a:t>
            </a:r>
            <a:r>
              <a:rPr lang="fr-FR" noProof="0" dirty="0" smtClean="0"/>
              <a:t>Aqua-4D 360F	</a:t>
            </a:r>
            <a:endParaRPr lang="fr-FR" noProof="0" dirty="0"/>
          </a:p>
        </p:txBody>
      </p:sp>
      <p:sp>
        <p:nvSpPr>
          <p:cNvPr id="9" name="Espace réservé du texte 8"/>
          <p:cNvSpPr>
            <a:spLocks noGrp="1"/>
          </p:cNvSpPr>
          <p:nvPr>
            <p:ph type="body" sz="quarter" idx="14"/>
          </p:nvPr>
        </p:nvSpPr>
        <p:spPr/>
        <p:txBody>
          <a:bodyPr/>
          <a:lstStyle/>
          <a:p>
            <a:r>
              <a:rPr lang="fr-FR" noProof="0" dirty="0" smtClean="0"/>
              <a:t>Command 360F</a:t>
            </a:r>
            <a:endParaRPr lang="fr-FR" noProof="0" dirty="0"/>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a:t>Photos d’installations</a:t>
            </a:r>
            <a:endParaRPr lang="fr-FR" noProof="0" dirty="0"/>
          </a:p>
        </p:txBody>
      </p:sp>
      <p:sp>
        <p:nvSpPr>
          <p:cNvPr id="3" name="Espace réservé du numéro de diapositive 2"/>
          <p:cNvSpPr>
            <a:spLocks noGrp="1"/>
          </p:cNvSpPr>
          <p:nvPr>
            <p:ph type="sldNum" sz="quarter" idx="10"/>
          </p:nvPr>
        </p:nvSpPr>
        <p:spPr/>
        <p:txBody>
          <a:bodyPr/>
          <a:lstStyle/>
          <a:p>
            <a:fld id="{5FC802C3-794A-4CE5-AC76-168A4919A909}" type="slidenum">
              <a:rPr lang="en-US" smtClean="0"/>
              <a:pPr/>
              <a:t>9</a:t>
            </a:fld>
            <a:endParaRPr lang="en-US" dirty="0"/>
          </a:p>
        </p:txBody>
      </p:sp>
      <p:pic>
        <p:nvPicPr>
          <p:cNvPr id="13" name="Picture Placeholder 10"/>
          <p:cNvPicPr>
            <a:picLocks noGrp="1" noChangeAspect="1"/>
          </p:cNvPicPr>
          <p:nvPr>
            <p:ph sz="quarter" idx="12"/>
          </p:nvPr>
        </p:nvPicPr>
        <p:blipFill>
          <a:blip r:embed="rId2" cstate="print">
            <a:extLst>
              <a:ext uri="{28A0092B-C50C-407E-A947-70E740481C1C}">
                <a14:useLocalDpi xmlns:a14="http://schemas.microsoft.com/office/drawing/2010/main" val="0"/>
              </a:ext>
            </a:extLst>
          </a:blip>
          <a:stretch>
            <a:fillRect/>
          </a:stretch>
        </p:blipFill>
        <p:spPr>
          <a:xfrm>
            <a:off x="1690399" y="2365491"/>
            <a:ext cx="5798127" cy="3441469"/>
          </a:xfrm>
        </p:spPr>
      </p:pic>
      <p:sp>
        <p:nvSpPr>
          <p:cNvPr id="8" name="Espace réservé du texte 7"/>
          <p:cNvSpPr>
            <a:spLocks noGrp="1"/>
          </p:cNvSpPr>
          <p:nvPr>
            <p:ph type="body" sz="quarter" idx="13"/>
          </p:nvPr>
        </p:nvSpPr>
        <p:spPr/>
        <p:txBody>
          <a:bodyPr/>
          <a:lstStyle/>
          <a:p>
            <a:r>
              <a:rPr lang="fr-FR" noProof="0" dirty="0" smtClean="0"/>
              <a:t>24 </a:t>
            </a:r>
            <a:r>
              <a:rPr lang="fr-FR" dirty="0" smtClean="0"/>
              <a:t>x </a:t>
            </a:r>
            <a:r>
              <a:rPr lang="fr-FR" noProof="0" dirty="0" smtClean="0"/>
              <a:t>Tubes Aqua-4D 360F	- 520 m3/h</a:t>
            </a:r>
            <a:endParaRPr lang="fr-FR" noProof="0" dirty="0"/>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Template Presentation PHT">
  <a:themeElements>
    <a:clrScheme name="PHT Theme Colors">
      <a:dk1>
        <a:srgbClr val="000000"/>
      </a:dk1>
      <a:lt1>
        <a:srgbClr val="FFFFFF"/>
      </a:lt1>
      <a:dk2>
        <a:srgbClr val="04617B"/>
      </a:dk2>
      <a:lt2>
        <a:srgbClr val="FFFFFF"/>
      </a:lt2>
      <a:accent1>
        <a:srgbClr val="0475BC"/>
      </a:accent1>
      <a:accent2>
        <a:srgbClr val="F7941E"/>
      </a:accent2>
      <a:accent3>
        <a:srgbClr val="4E9DD6"/>
      </a:accent3>
      <a:accent4>
        <a:srgbClr val="4D4D4D"/>
      </a:accent4>
      <a:accent5>
        <a:srgbClr val="AABBDF"/>
      </a:accent5>
      <a:accent6>
        <a:srgbClr val="008EC4"/>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ébit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 contenu PHT">
  <a:themeElements>
    <a:clrScheme name="PHT Theme Colors">
      <a:dk1>
        <a:srgbClr val="000000"/>
      </a:dk1>
      <a:lt1>
        <a:srgbClr val="FFFFFF"/>
      </a:lt1>
      <a:dk2>
        <a:srgbClr val="04617B"/>
      </a:dk2>
      <a:lt2>
        <a:srgbClr val="FFFFFF"/>
      </a:lt2>
      <a:accent1>
        <a:srgbClr val="0475BC"/>
      </a:accent1>
      <a:accent2>
        <a:srgbClr val="F7941E"/>
      </a:accent2>
      <a:accent3>
        <a:srgbClr val="4E9DD6"/>
      </a:accent3>
      <a:accent4>
        <a:srgbClr val="4D4D4D"/>
      </a:accent4>
      <a:accent5>
        <a:srgbClr val="AABBDF"/>
      </a:accent5>
      <a:accent6>
        <a:srgbClr val="008EC4"/>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plate Presentation PHT">
  <a:themeElements>
    <a:clrScheme name="PHT Theme Colors">
      <a:dk1>
        <a:srgbClr val="000000"/>
      </a:dk1>
      <a:lt1>
        <a:srgbClr val="FFFFFF"/>
      </a:lt1>
      <a:dk2>
        <a:srgbClr val="04617B"/>
      </a:dk2>
      <a:lt2>
        <a:srgbClr val="FFFFFF"/>
      </a:lt2>
      <a:accent1>
        <a:srgbClr val="0475BC"/>
      </a:accent1>
      <a:accent2>
        <a:srgbClr val="F7941E"/>
      </a:accent2>
      <a:accent3>
        <a:srgbClr val="4E9DD6"/>
      </a:accent3>
      <a:accent4>
        <a:srgbClr val="4D4D4D"/>
      </a:accent4>
      <a:accent5>
        <a:srgbClr val="AABBDF"/>
      </a:accent5>
      <a:accent6>
        <a:srgbClr val="008EC4"/>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ébit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Presentation PHT</Template>
  <TotalTime>1082</TotalTime>
  <Words>2241</Words>
  <Application>Microsoft Office PowerPoint</Application>
  <PresentationFormat>Affichage à l'écran (4:3)</PresentationFormat>
  <Paragraphs>325</Paragraphs>
  <Slides>36</Slides>
  <Notes>21</Notes>
  <HiddenSlides>5</HiddenSlides>
  <MMClips>0</MMClips>
  <ScaleCrop>false</ScaleCrop>
  <HeadingPairs>
    <vt:vector size="6" baseType="variant">
      <vt:variant>
        <vt:lpstr>Polices utilisées</vt:lpstr>
      </vt:variant>
      <vt:variant>
        <vt:i4>8</vt:i4>
      </vt:variant>
      <vt:variant>
        <vt:lpstr>Thème</vt:lpstr>
      </vt:variant>
      <vt:variant>
        <vt:i4>3</vt:i4>
      </vt:variant>
      <vt:variant>
        <vt:lpstr>Titres des diapositives</vt:lpstr>
      </vt:variant>
      <vt:variant>
        <vt:i4>36</vt:i4>
      </vt:variant>
    </vt:vector>
  </HeadingPairs>
  <TitlesOfParts>
    <vt:vector size="47" baseType="lpstr">
      <vt:lpstr>Aller</vt:lpstr>
      <vt:lpstr>Arial</vt:lpstr>
      <vt:lpstr>Calibri</vt:lpstr>
      <vt:lpstr>Constantia</vt:lpstr>
      <vt:lpstr>Times New Roman</vt:lpstr>
      <vt:lpstr>Webdings</vt:lpstr>
      <vt:lpstr>Wingdings</vt:lpstr>
      <vt:lpstr>Wingdings 2</vt:lpstr>
      <vt:lpstr>Template Presentation PHT</vt:lpstr>
      <vt:lpstr>Theme contenu PHT</vt:lpstr>
      <vt:lpstr>1_Template Presentation PHT</vt:lpstr>
      <vt:lpstr>Aqua-4D® Water Solutions - Irrigation -</vt:lpstr>
      <vt:lpstr>Présentation entreprise / Solutions / Domaines</vt:lpstr>
      <vt:lpstr>Domaines d’expertise</vt:lpstr>
      <vt:lpstr>Nos solutions</vt:lpstr>
      <vt:lpstr>Aqua-4D® modifie la structure physique de l’eau et non la composition chimique</vt:lpstr>
      <vt:lpstr>AQUA-4D® Augmente La dissolution des minéraux</vt:lpstr>
      <vt:lpstr>Comment ça marche?</vt:lpstr>
      <vt:lpstr>Photos d’installations (A revoir, AF)</vt:lpstr>
      <vt:lpstr>Photos d’installations</vt:lpstr>
      <vt:lpstr>Aqua-4D Water Solutions ® Effets sur le sol et les plantes</vt:lpstr>
      <vt:lpstr>AQUA-4D® Améliore La pénétration de l'eau dans les pores et les interstices de la terre</vt:lpstr>
      <vt:lpstr>AQUA-4D® Favorise Le développement des racines</vt:lpstr>
      <vt:lpstr>AQUA-4D® Favorise L’adsorption des minéraux</vt:lpstr>
      <vt:lpstr>AQUA-4D® Contribue A l’amélioration des rendements </vt:lpstr>
      <vt:lpstr>Aqua-4D Water Solutions ® Effets avec les eaux saumâtres / sols saturés</vt:lpstr>
      <vt:lpstr>AQUA-4D® Prévient La cristallisation et l’accumulation des sels dans le sol</vt:lpstr>
      <vt:lpstr>Evite accumulation des sels dans le sol</vt:lpstr>
      <vt:lpstr>AQUA-4D® Augmente les rendements</vt:lpstr>
      <vt:lpstr>AQUA-4D® Augmente La tolérance des plantes à l’eau saline et aux sols salins</vt:lpstr>
      <vt:lpstr>Aqua-4D Water Solutions ® Effets sur les nématodes à galles</vt:lpstr>
      <vt:lpstr>Aqua-4D® Stress Les Nématodes</vt:lpstr>
      <vt:lpstr>Aqua-4D® Limite La population de nématodes</vt:lpstr>
      <vt:lpstr>AQUA-4D® Contribue A l’amélioration des rendements en présence de nématodes</vt:lpstr>
      <vt:lpstr>Bouchage et biofilm</vt:lpstr>
      <vt:lpstr>Avantages économiques de l’Aqua-4D® (1/2)  </vt:lpstr>
      <vt:lpstr>Avantages économiques de l’Aqua-4D® (2/2)  </vt:lpstr>
      <vt:lpstr>Aqua-4D® pour l’Irrigation  Améliore la qualité et les rendements de production des cultures</vt:lpstr>
      <vt:lpstr>Présentation PowerPoint</vt:lpstr>
      <vt:lpstr>La science de l'eau</vt:lpstr>
      <vt:lpstr>Eau : une matière structurée et organisée</vt:lpstr>
      <vt:lpstr>AQUA-4D® Favorise Le développement des racines</vt:lpstr>
      <vt:lpstr>Traitement de l’eau</vt:lpstr>
      <vt:lpstr>Aqua-4D® Traitement de l’Eau  par diffusion de faibles champs électromagnétiques</vt:lpstr>
      <vt:lpstr>AQUA-4D® augmente La vie biologique dans le sol </vt:lpstr>
      <vt:lpstr>AQUA-4D® Augmente La tolérance des plantes à l’eau saline et aux sols salins</vt:lpstr>
      <vt:lpstr>AQUA-4D® Contrôle La population de nématodes jusqu’à un niveau soutenable par la plante </vt:lpstr>
    </vt:vector>
  </TitlesOfParts>
  <Company>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Charly</cp:lastModifiedBy>
  <cp:revision>581</cp:revision>
  <cp:lastPrinted>2012-05-03T13:39:48Z</cp:lastPrinted>
  <dcterms:created xsi:type="dcterms:W3CDTF">2012-01-12T20:42:22Z</dcterms:created>
  <dcterms:modified xsi:type="dcterms:W3CDTF">2015-05-11T14:27:34Z</dcterms:modified>
</cp:coreProperties>
</file>